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75" r:id="rId5"/>
    <p:sldId id="276" r:id="rId6"/>
    <p:sldId id="277" r:id="rId7"/>
    <p:sldId id="278" r:id="rId8"/>
    <p:sldId id="272" r:id="rId9"/>
    <p:sldId id="280" r:id="rId10"/>
    <p:sldId id="281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0000"/>
    <a:srgbClr val="DEF8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Narrow" pitchFamily="34" charset="0"/>
              </a:rPr>
              <a:t>Exercise</a:t>
            </a:r>
            <a:r>
              <a:rPr lang="en-US" sz="6000" b="1" dirty="0" smtClean="0">
                <a:latin typeface="Franklin Gothic Medium" pitchFamily="34" charset="0"/>
              </a:rPr>
              <a:t> </a:t>
            </a:r>
            <a:r>
              <a:rPr lang="en-US" sz="6000" dirty="0" smtClean="0">
                <a:latin typeface="Franklin Gothic Medium" pitchFamily="34" charset="0"/>
              </a:rPr>
              <a:t>Amplifies</a:t>
            </a:r>
            <a:r>
              <a:rPr lang="en-US" sz="6000" b="1" dirty="0" smtClean="0">
                <a:latin typeface="Franklin Gothic Medium" pitchFamily="34" charset="0"/>
              </a:rPr>
              <a:t> </a:t>
            </a:r>
            <a:r>
              <a:rPr lang="en-US" sz="8800" dirty="0" smtClean="0">
                <a:latin typeface="Franklin Gothic Medium" pitchFamily="34" charset="0"/>
              </a:rPr>
              <a:t>Strength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472267"/>
            <a:ext cx="10515600" cy="370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Narrow" pitchFamily="34" charset="0"/>
              </a:rPr>
              <a:t>There are NO shortcuts</a:t>
            </a:r>
            <a:endParaRPr lang="en-US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4" name="Picture 4" descr="Image result for barb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5522" y="4123268"/>
            <a:ext cx="2319256" cy="1942572"/>
          </a:xfrm>
          <a:prstGeom prst="rect">
            <a:avLst/>
          </a:prstGeom>
          <a:noFill/>
        </p:spPr>
      </p:pic>
      <p:pic>
        <p:nvPicPr>
          <p:cNvPr id="5" name="Picture 2" descr="Image result for brain gam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8400" y="4201958"/>
            <a:ext cx="1834776" cy="1834776"/>
          </a:xfrm>
          <a:prstGeom prst="rect">
            <a:avLst/>
          </a:prstGeom>
          <a:noFill/>
        </p:spPr>
      </p:pic>
      <p:pic>
        <p:nvPicPr>
          <p:cNvPr id="6" name="Picture 6" descr="Image result for bi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642" y="4152932"/>
            <a:ext cx="2435225" cy="1956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72775" y="5772150"/>
            <a:ext cx="771525" cy="3524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xmlns="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Image result for barb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9066"/>
            <a:ext cx="12202292" cy="5858933"/>
          </a:xfrm>
          <a:prstGeom prst="rect">
            <a:avLst/>
          </a:prstGeom>
          <a:noFill/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1016001" y="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Exercise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Amplifies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Strength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Image result for barbells"/>
          <p:cNvPicPr>
            <a:picLocks noChangeAspect="1" noChangeArrowheads="1"/>
          </p:cNvPicPr>
          <p:nvPr/>
        </p:nvPicPr>
        <p:blipFill>
          <a:blip r:embed="rId2" cstate="print">
            <a:lum contrast="-3000"/>
          </a:blip>
          <a:srcRect/>
          <a:stretch>
            <a:fillRect/>
          </a:stretch>
        </p:blipFill>
        <p:spPr bwMode="auto">
          <a:xfrm>
            <a:off x="0" y="0"/>
            <a:ext cx="12192000" cy="690113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1667" y="0"/>
            <a:ext cx="110998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 Narrow" pitchFamily="34" charset="0"/>
              </a:rPr>
              <a:t>Exercise Amplifies Physical Strength</a:t>
            </a:r>
            <a:endParaRPr lang="en-US" sz="4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7067" y="1439333"/>
            <a:ext cx="5300133" cy="4610630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“For 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bodily exercise profits a little, but godliness is profitable for all things, having promise of the life that now is and of that which is to come. This is a faithful saying and worthy of all acceptance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.”</a:t>
            </a:r>
          </a:p>
          <a:p>
            <a:pPr algn="ctr">
              <a:buNone/>
            </a:pPr>
            <a:endParaRPr lang="en-US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en-US" sz="2400" i="1" dirty="0" smtClean="0">
                <a:solidFill>
                  <a:schemeClr val="bg1"/>
                </a:solidFill>
                <a:latin typeface="Arial Narrow" pitchFamily="34" charset="0"/>
              </a:rPr>
              <a:t>1 Timothy 4:8-9</a:t>
            </a:r>
            <a:endParaRPr lang="en-US" sz="24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Image result for barbells"/>
          <p:cNvPicPr>
            <a:picLocks noChangeAspect="1" noChangeArrowheads="1"/>
          </p:cNvPicPr>
          <p:nvPr/>
        </p:nvPicPr>
        <p:blipFill>
          <a:blip r:embed="rId2" cstate="print">
            <a:lum contrast="-3000"/>
          </a:blip>
          <a:srcRect/>
          <a:stretch>
            <a:fillRect/>
          </a:stretch>
        </p:blipFill>
        <p:spPr bwMode="auto">
          <a:xfrm>
            <a:off x="0" y="0"/>
            <a:ext cx="12192000" cy="690113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1667" y="0"/>
            <a:ext cx="110998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 Narrow" pitchFamily="34" charset="0"/>
              </a:rPr>
              <a:t>Exercise Amplifies Physical Strength</a:t>
            </a:r>
            <a:endParaRPr lang="en-US" sz="4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7067" y="1701799"/>
            <a:ext cx="5300133" cy="4348163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“If anyone defiles the temple of God, God will destroy him. For the temple of God is holy, which temple you are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.”</a:t>
            </a:r>
          </a:p>
          <a:p>
            <a:pPr algn="ctr">
              <a:buNone/>
            </a:pPr>
            <a:endParaRPr lang="en-US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en-US" sz="2400" i="1" dirty="0" smtClean="0">
                <a:solidFill>
                  <a:schemeClr val="bg1"/>
                </a:solidFill>
                <a:latin typeface="Arial Narrow" pitchFamily="34" charset="0"/>
              </a:rPr>
              <a:t>1 Corinthians 3:17</a:t>
            </a:r>
            <a:endParaRPr lang="en-US" sz="24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mage result for brain ga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5534" y="365125"/>
            <a:ext cx="5029199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 Narrow" pitchFamily="34" charset="0"/>
              </a:rPr>
              <a:t>Exercise Amplifies </a:t>
            </a:r>
            <a:r>
              <a:rPr lang="en-US" b="1" dirty="0" smtClean="0">
                <a:latin typeface="Arial Narrow" pitchFamily="34" charset="0"/>
              </a:rPr>
              <a:t>Mental </a:t>
            </a:r>
            <a:r>
              <a:rPr lang="en-US" b="1" dirty="0" smtClean="0">
                <a:latin typeface="Arial Narrow" pitchFamily="34" charset="0"/>
              </a:rPr>
              <a:t>Strength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4066" y="2226733"/>
            <a:ext cx="4682067" cy="395023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i="1" dirty="0" smtClean="0">
                <a:latin typeface="Arial Narrow" pitchFamily="34" charset="0"/>
              </a:rPr>
              <a:t>“Be </a:t>
            </a:r>
            <a:r>
              <a:rPr lang="en-US" b="1" i="1" dirty="0" smtClean="0">
                <a:latin typeface="Arial Narrow" pitchFamily="34" charset="0"/>
              </a:rPr>
              <a:t>diligent to present yourself approved to God, a worker who does not need to be ashamed, rightly dividing the word of truth</a:t>
            </a:r>
            <a:r>
              <a:rPr lang="en-US" b="1" i="1" dirty="0" smtClean="0">
                <a:latin typeface="Arial Narrow" pitchFamily="34" charset="0"/>
              </a:rPr>
              <a:t>.”</a:t>
            </a:r>
          </a:p>
          <a:p>
            <a:pPr>
              <a:buNone/>
            </a:pPr>
            <a:endParaRPr lang="en-US" b="1" i="1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Arial Narrow" pitchFamily="34" charset="0"/>
              </a:rPr>
              <a:t>2 Timothy 2:15</a:t>
            </a:r>
            <a:endParaRPr lang="en-US" sz="2400" i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Image result for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2"/>
            <a:ext cx="12192000" cy="6864352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Exercise Amplifies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Spiritual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Strength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13467" y="1947333"/>
            <a:ext cx="8517466" cy="4229630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“But 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reject profane and old wives' fables, and exercise yourself toward godliness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.”</a:t>
            </a:r>
          </a:p>
          <a:p>
            <a:pPr algn="ctr">
              <a:buNone/>
            </a:pPr>
            <a:endParaRPr lang="en-US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chemeClr val="bg1"/>
                </a:solidFill>
                <a:latin typeface="Arial Narrow" pitchFamily="34" charset="0"/>
              </a:rPr>
              <a:t>1 Timothy 4:7</a:t>
            </a:r>
            <a:endParaRPr lang="en-US" i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Image result for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2"/>
            <a:ext cx="12192000" cy="6864352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Exercise Amplifies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Spiritual 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Strength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13467" y="1947333"/>
            <a:ext cx="8517466" cy="4229630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“But the fruit of the Spirit is love, joy, peace, longsuffering, kindness, goodness, faithfulness, gentleness, self-control. Against such there is no law</a:t>
            </a:r>
            <a:r>
              <a:rPr lang="en-US" b="1" i="1" dirty="0" smtClean="0">
                <a:solidFill>
                  <a:schemeClr val="bg1"/>
                </a:solidFill>
                <a:latin typeface="Arial Narrow" pitchFamily="34" charset="0"/>
              </a:rPr>
              <a:t>.”</a:t>
            </a:r>
          </a:p>
          <a:p>
            <a:pPr algn="ctr">
              <a:buNone/>
            </a:pPr>
            <a:endParaRPr lang="en-US" b="1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buNone/>
            </a:pPr>
            <a:r>
              <a:rPr lang="en-US" sz="2400" i="1" dirty="0" smtClean="0">
                <a:solidFill>
                  <a:schemeClr val="bg1"/>
                </a:solidFill>
                <a:latin typeface="Arial Narrow" pitchFamily="34" charset="0"/>
              </a:rPr>
              <a:t>Galatians 5:22-23</a:t>
            </a:r>
            <a:endParaRPr lang="en-US" sz="24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Narrow" pitchFamily="34" charset="0"/>
              </a:rPr>
              <a:t>Exercise</a:t>
            </a:r>
            <a:r>
              <a:rPr lang="en-US" sz="6000" b="1" dirty="0" smtClean="0">
                <a:latin typeface="Franklin Gothic Medium" pitchFamily="34" charset="0"/>
              </a:rPr>
              <a:t> </a:t>
            </a:r>
            <a:r>
              <a:rPr lang="en-US" sz="6000" dirty="0" smtClean="0">
                <a:latin typeface="Franklin Gothic Medium" pitchFamily="34" charset="0"/>
              </a:rPr>
              <a:t>Amplifies</a:t>
            </a:r>
            <a:r>
              <a:rPr lang="en-US" sz="6000" b="1" dirty="0" smtClean="0">
                <a:latin typeface="Franklin Gothic Medium" pitchFamily="34" charset="0"/>
              </a:rPr>
              <a:t> </a:t>
            </a:r>
            <a:r>
              <a:rPr lang="en-US" sz="8800" dirty="0" smtClean="0">
                <a:latin typeface="Franklin Gothic Medium" pitchFamily="34" charset="0"/>
              </a:rPr>
              <a:t>Strength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472267"/>
            <a:ext cx="10515600" cy="370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Narrow" pitchFamily="34" charset="0"/>
              </a:rPr>
              <a:t>There are NO shortcuts</a:t>
            </a:r>
            <a:endParaRPr lang="en-US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Narrow" pitchFamily="34" charset="0"/>
              </a:rPr>
              <a:t>Exercise</a:t>
            </a:r>
            <a:r>
              <a:rPr lang="en-US" sz="6000" b="1" dirty="0" smtClean="0">
                <a:latin typeface="Franklin Gothic Medium" pitchFamily="34" charset="0"/>
              </a:rPr>
              <a:t> </a:t>
            </a:r>
            <a:r>
              <a:rPr lang="en-US" sz="6000" dirty="0" smtClean="0">
                <a:latin typeface="Franklin Gothic Medium" pitchFamily="34" charset="0"/>
              </a:rPr>
              <a:t>Amplifies</a:t>
            </a:r>
            <a:r>
              <a:rPr lang="en-US" sz="6000" b="1" dirty="0" smtClean="0">
                <a:latin typeface="Franklin Gothic Medium" pitchFamily="34" charset="0"/>
              </a:rPr>
              <a:t> </a:t>
            </a:r>
            <a:r>
              <a:rPr lang="en-US" sz="8800" dirty="0" smtClean="0">
                <a:latin typeface="Franklin Gothic Medium" pitchFamily="34" charset="0"/>
              </a:rPr>
              <a:t>Strength</a:t>
            </a:r>
            <a:endParaRPr lang="en-US" sz="8800" dirty="0">
              <a:latin typeface="Franklin Gothic Medium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472267"/>
            <a:ext cx="10515600" cy="370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C00000"/>
                </a:solidFill>
                <a:latin typeface="Arial Narrow" pitchFamily="34" charset="0"/>
              </a:rPr>
              <a:t>There are NO shortcuts</a:t>
            </a:r>
            <a:endParaRPr lang="en-US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4" name="Picture 4" descr="Image result for barb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5522" y="4123268"/>
            <a:ext cx="2319256" cy="1942572"/>
          </a:xfrm>
          <a:prstGeom prst="rect">
            <a:avLst/>
          </a:prstGeom>
          <a:noFill/>
        </p:spPr>
      </p:pic>
      <p:pic>
        <p:nvPicPr>
          <p:cNvPr id="5" name="Picture 2" descr="Image result for brain gam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8399" y="4204447"/>
            <a:ext cx="1832287" cy="1832287"/>
          </a:xfrm>
          <a:prstGeom prst="rect">
            <a:avLst/>
          </a:prstGeom>
          <a:noFill/>
        </p:spPr>
      </p:pic>
      <p:pic>
        <p:nvPicPr>
          <p:cNvPr id="6" name="Picture 6" descr="Image result for bi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642" y="4152932"/>
            <a:ext cx="2435225" cy="1956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206</Words>
  <Application>Microsoft Office PowerPoint</Application>
  <PresentationFormat>Custom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Exercise Amplifies Physical Strength</vt:lpstr>
      <vt:lpstr>Exercise Amplifies Physical Strength</vt:lpstr>
      <vt:lpstr>Exercise Amplifies Mental Strength</vt:lpstr>
      <vt:lpstr>Exercise Amplifies Spiritual Strength</vt:lpstr>
      <vt:lpstr>Exercise Amplifies Spiritual Strength</vt:lpstr>
      <vt:lpstr>Exercise Amplifies Strength</vt:lpstr>
      <vt:lpstr>Exercise Amplifies Strength</vt:lpstr>
      <vt:lpstr>Exercise Amplifies Strength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Chapman</cp:lastModifiedBy>
  <cp:revision>73</cp:revision>
  <dcterms:created xsi:type="dcterms:W3CDTF">2016-09-07T01:24:21Z</dcterms:created>
  <dcterms:modified xsi:type="dcterms:W3CDTF">2016-10-22T01:07:18Z</dcterms:modified>
</cp:coreProperties>
</file>