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74" r:id="rId5"/>
    <p:sldId id="273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0" r:id="rId16"/>
    <p:sldId id="291" r:id="rId17"/>
    <p:sldId id="292" r:id="rId18"/>
    <p:sldId id="275" r:id="rId19"/>
    <p:sldId id="276" r:id="rId20"/>
    <p:sldId id="293" r:id="rId21"/>
    <p:sldId id="294" r:id="rId22"/>
    <p:sldId id="277" r:id="rId23"/>
    <p:sldId id="296" r:id="rId24"/>
    <p:sldId id="272" r:id="rId25"/>
    <p:sldId id="27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BDBD"/>
    <a:srgbClr val="FF0000"/>
    <a:srgbClr val="DEF8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6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937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498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776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250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77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207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28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88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912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94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638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5058-3748-4789-932C-406F959161BA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249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350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438400" y="1309816"/>
            <a:ext cx="7241059" cy="430887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WHY SHOULD I ALWAYS DO MY BEST?</a:t>
            </a:r>
          </a:p>
          <a:p>
            <a:pPr algn="ctr"/>
            <a:endParaRPr lang="en-US" sz="5400" b="1" i="1" dirty="0" smtClean="0">
              <a:latin typeface="Segoe Script" pitchFamily="66" charset="0"/>
            </a:endParaRPr>
          </a:p>
          <a:p>
            <a:pPr algn="ctr"/>
            <a:r>
              <a:rPr lang="en-US" sz="4000" b="1" dirty="0" smtClean="0">
                <a:latin typeface="Tempus Sans ITC" pitchFamily="82" charset="0"/>
              </a:rPr>
              <a:t>WHERE DO YOU WANT TO BE</a:t>
            </a:r>
          </a:p>
          <a:p>
            <a:pPr algn="ctr"/>
            <a:endParaRPr lang="en-US" sz="2000" b="1" dirty="0" smtClean="0">
              <a:latin typeface="Tempus Sans ITC" pitchFamily="82" charset="0"/>
            </a:endParaRPr>
          </a:p>
          <a:p>
            <a:pPr algn="ctr"/>
            <a:r>
              <a:rPr lang="en-US" sz="4400" b="1" dirty="0" smtClean="0">
                <a:latin typeface="Tempus Sans ITC" pitchFamily="82" charset="0"/>
              </a:rPr>
              <a:t>TODAY – TOMORROW – ETERNITY ?</a:t>
            </a:r>
            <a:endParaRPr lang="en-US" sz="4400" b="1" dirty="0" smtClean="0">
              <a:latin typeface="Tempus Sans ITC" pitchFamily="82" charset="0"/>
            </a:endParaRPr>
          </a:p>
          <a:p>
            <a:pPr algn="ctr"/>
            <a:endParaRPr lang="en-US" sz="4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86681" y="1227438"/>
            <a:ext cx="6870356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Tempus Sans ITC" pitchFamily="82" charset="0"/>
              </a:rPr>
              <a:t>WE MUST ALWAYS HAVE A POSITIVE MINDSET</a:t>
            </a:r>
            <a:endParaRPr lang="en-US" sz="4800" b="1" i="1" dirty="0">
              <a:latin typeface="Sego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86681" y="1309816"/>
            <a:ext cx="6903308" cy="427809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WE MUST ALWAYS HAVE A POSITIVE MINDSET</a:t>
            </a:r>
          </a:p>
          <a:p>
            <a:pPr algn="ctr"/>
            <a:endParaRPr lang="en-US" sz="4800" b="1" i="1" dirty="0" smtClean="0">
              <a:latin typeface="Segoe Script" pitchFamily="66" charset="0"/>
            </a:endParaRPr>
          </a:p>
          <a:p>
            <a:pPr algn="ctr"/>
            <a:r>
              <a:rPr lang="en-US" sz="4000" b="1" dirty="0" smtClean="0">
                <a:latin typeface="Tempus Sans ITC" pitchFamily="82" charset="0"/>
              </a:rPr>
              <a:t>NO MATTER WHAT THE TASK WE MUST TELL OURSELVES TO DO OUR BEST</a:t>
            </a:r>
          </a:p>
          <a:p>
            <a:pPr algn="ctr"/>
            <a:endParaRPr lang="en-US" sz="4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09102" y="1616332"/>
            <a:ext cx="6376087" cy="37548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I can do all things through Christ who strengthens me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.”</a:t>
            </a:r>
          </a:p>
          <a:p>
            <a:pPr algn="ctr"/>
            <a:endParaRPr lang="en-US" sz="3600" b="1" i="1" dirty="0" smtClean="0"/>
          </a:p>
          <a:p>
            <a:pPr algn="ctr"/>
            <a:r>
              <a:rPr lang="en-US" sz="2800" b="1" i="1" dirty="0" smtClean="0"/>
              <a:t>Philippians 4:13</a:t>
            </a:r>
          </a:p>
          <a:p>
            <a:pPr algn="ctr"/>
            <a:endParaRPr lang="en-US" sz="2800" b="1" i="1" dirty="0" smtClean="0"/>
          </a:p>
          <a:p>
            <a:pPr algn="ctr"/>
            <a:endParaRPr lang="en-US" sz="2800" b="1" i="1" dirty="0" smtClean="0"/>
          </a:p>
          <a:p>
            <a:pPr algn="ctr"/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09102" y="1616332"/>
            <a:ext cx="6376087" cy="375487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Do all things without complaining and disputing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,”</a:t>
            </a:r>
          </a:p>
          <a:p>
            <a:pPr algn="ctr"/>
            <a:endParaRPr lang="en-US" sz="3600" b="1" i="1" dirty="0" smtClean="0"/>
          </a:p>
          <a:p>
            <a:pPr algn="ctr"/>
            <a:r>
              <a:rPr lang="en-US" sz="2800" b="1" i="1" dirty="0" smtClean="0"/>
              <a:t>Philippians 2:14</a:t>
            </a:r>
          </a:p>
          <a:p>
            <a:pPr algn="ctr"/>
            <a:endParaRPr lang="en-US" sz="2800" b="1" i="1" dirty="0" smtClean="0"/>
          </a:p>
          <a:p>
            <a:pPr algn="ctr"/>
            <a:endParaRPr lang="en-US" sz="2800" b="1" i="1" dirty="0" smtClean="0"/>
          </a:p>
          <a:p>
            <a:pPr algn="ctr"/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487827" y="1130299"/>
            <a:ext cx="7150443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If anyone speaks, let him speak as the oracles of God. If anyone ministers, let him do it as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with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ability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 which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God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supplies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, that in all things God may be glorified through Jesus Christ, to whom belong the glory and the dominion forever and ever. Amen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</a:rPr>
              <a:t>.”</a:t>
            </a:r>
          </a:p>
          <a:p>
            <a:pPr algn="ctr"/>
            <a:endParaRPr lang="en-US" b="1" i="1" dirty="0" smtClean="0"/>
          </a:p>
          <a:p>
            <a:pPr algn="ctr"/>
            <a:r>
              <a:rPr lang="en-US" sz="2800" b="1" i="1" dirty="0" smtClean="0"/>
              <a:t>1 Peter 4:11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710249" y="1616332"/>
            <a:ext cx="6722075" cy="387798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He who has a slack hand becomes poor, But the hand of the diligent makes rich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.”</a:t>
            </a:r>
          </a:p>
          <a:p>
            <a:pPr algn="ctr"/>
            <a:endParaRPr lang="en-US" sz="3600" b="1" i="1" dirty="0" smtClean="0"/>
          </a:p>
          <a:p>
            <a:pPr algn="ctr"/>
            <a:r>
              <a:rPr lang="en-US" sz="2800" b="1" i="1" dirty="0" smtClean="0"/>
              <a:t>Proverbs 10:4</a:t>
            </a:r>
            <a:endParaRPr lang="en-US" sz="2800" b="1" i="1" dirty="0" smtClean="0"/>
          </a:p>
          <a:p>
            <a:pPr algn="ctr"/>
            <a:endParaRPr lang="en-US" sz="2800" b="1" i="1" dirty="0" smtClean="0"/>
          </a:p>
          <a:p>
            <a:pPr algn="ctr"/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990334" y="1328008"/>
            <a:ext cx="6153665" cy="40010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plans of the diligent lead surely to plenty, But those of everyone who is hasty, 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     surely 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to poverty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.”</a:t>
            </a:r>
          </a:p>
          <a:p>
            <a:pPr algn="ctr"/>
            <a:endParaRPr lang="en-US" sz="3600" b="1" i="1" dirty="0" smtClean="0"/>
          </a:p>
          <a:p>
            <a:pPr algn="ctr"/>
            <a:r>
              <a:rPr lang="en-US" sz="2800" b="1" i="1" dirty="0" smtClean="0"/>
              <a:t>Proverbs 10:4</a:t>
            </a:r>
          </a:p>
          <a:p>
            <a:pPr algn="ctr"/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Image result for ralph waldo emerson + make the most of yourse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680" y="893845"/>
            <a:ext cx="10643201" cy="5008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Image result for ralph waldo emerson + make the most of yourse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175" y="980303"/>
            <a:ext cx="10599521" cy="49880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78442" y="1227438"/>
            <a:ext cx="6870356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9600" b="1" dirty="0" smtClean="0">
                <a:latin typeface="Tempus Sans ITC" pitchFamily="82" charset="0"/>
              </a:rPr>
              <a:t>ALWAYS DO YOUR BEST</a:t>
            </a:r>
            <a:endParaRPr lang="en-US" sz="9600" b="1" i="1" dirty="0">
              <a:latin typeface="Sego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636108" y="1573427"/>
            <a:ext cx="6870356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Tempus Sans ITC" pitchFamily="82" charset="0"/>
              </a:rPr>
              <a:t>REACH YOUR FULL POTENTIAL</a:t>
            </a:r>
          </a:p>
          <a:p>
            <a:pPr algn="ctr"/>
            <a:endParaRPr lang="en-US" sz="4800" b="1" i="1" dirty="0">
              <a:latin typeface="Sego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86681" y="1309816"/>
            <a:ext cx="6903308" cy="44627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REACHING OUR FULL POTENTIAL</a:t>
            </a:r>
          </a:p>
          <a:p>
            <a:pPr algn="ctr"/>
            <a:endParaRPr lang="en-US" sz="4000" b="1" i="1" dirty="0" smtClean="0">
              <a:latin typeface="Segoe Script" pitchFamily="66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A MOTHER TOLD HER SON…</a:t>
            </a:r>
          </a:p>
          <a:p>
            <a:pPr algn="ctr"/>
            <a:endParaRPr lang="en-US" sz="2000" b="1" dirty="0" smtClean="0">
              <a:latin typeface="Tempus Sans ITC" pitchFamily="82" charset="0"/>
            </a:endParaRPr>
          </a:p>
          <a:p>
            <a:pPr algn="ctr"/>
            <a:r>
              <a:rPr lang="en-US" sz="4000" b="1" dirty="0" smtClean="0">
                <a:latin typeface="Tempus Sans ITC" pitchFamily="82" charset="0"/>
              </a:rPr>
              <a:t>ENDEAVOR TO SO LIVE THAT WHEN YOU DIE,  EVEN THE UNDERTAKER WILL BE SORRY.”</a:t>
            </a:r>
            <a:endParaRPr lang="en-US" sz="4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mage result for martin luther + live as if christ died yesterday, rose this morn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061" y="161753"/>
            <a:ext cx="6576798" cy="6576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53730" y="1616331"/>
            <a:ext cx="6870356" cy="38472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Blessed 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is the man who endures temptation; for when he has been approved, he will receive the crown of life which the Lord has promised to those who love Him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.”</a:t>
            </a:r>
          </a:p>
          <a:p>
            <a:pPr algn="ctr"/>
            <a:endParaRPr lang="en-US" sz="3600" b="1" i="1" dirty="0" smtClean="0"/>
          </a:p>
          <a:p>
            <a:pPr algn="ctr"/>
            <a:r>
              <a:rPr lang="en-US" sz="2800" b="1" i="1" dirty="0" smtClean="0"/>
              <a:t>James 1:12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amous quote + Successful people aren't born that w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401" y="864973"/>
            <a:ext cx="10736908" cy="5052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72775" y="5772150"/>
            <a:ext cx="771525" cy="352425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END</a:t>
            </a:r>
          </a:p>
        </p:txBody>
      </p:sp>
    </p:spTree>
    <p:extLst>
      <p:ext uri="{BB962C8B-B14F-4D97-AF65-F5344CB8AC3E}">
        <p14:creationId xmlns="" xmlns:p14="http://schemas.microsoft.com/office/powerpoint/2010/main" val="5350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53730" y="1616331"/>
            <a:ext cx="6870356" cy="38472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Blessed 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is the man who endures temptation; for when he has been approved, he will receive the crown of life which the Lord has promised to those who love Him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.”</a:t>
            </a:r>
          </a:p>
          <a:p>
            <a:pPr algn="ctr"/>
            <a:endParaRPr lang="en-US" sz="3600" b="1" i="1" dirty="0" smtClean="0"/>
          </a:p>
          <a:p>
            <a:pPr algn="ctr"/>
            <a:r>
              <a:rPr lang="en-US" sz="2800" b="1" i="1" dirty="0" smtClean="0"/>
              <a:t>James 1:12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mage result for albert Einstein + many times a day i realized how much of my own life is built up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68" y="729606"/>
            <a:ext cx="11253962" cy="5316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Image result for famous quote + I do the very best I know h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96" y="972064"/>
            <a:ext cx="10888362" cy="5123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86681" y="1532238"/>
            <a:ext cx="6870356" cy="39549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atin typeface="Tempus Sans ITC" pitchFamily="82" charset="0"/>
              </a:rPr>
              <a:t>DOING OUR BEST IN EVERY SITUATION IS NOT EASY; </a:t>
            </a:r>
          </a:p>
          <a:p>
            <a:pPr algn="ctr"/>
            <a:endParaRPr lang="en-US" sz="1100" b="1" dirty="0" smtClean="0">
              <a:latin typeface="Tempus Sans ITC" pitchFamily="82" charset="0"/>
            </a:endParaRPr>
          </a:p>
          <a:p>
            <a:pPr algn="ctr"/>
            <a:r>
              <a:rPr lang="en-US" sz="4800" b="1" dirty="0" smtClean="0">
                <a:latin typeface="Tempus Sans ITC" pitchFamily="82" charset="0"/>
              </a:rPr>
              <a:t>HOWEVER, IT IS THE RIGHT WAY TO LIVE.</a:t>
            </a:r>
            <a:endParaRPr lang="en-US" sz="4400" b="1" i="1" dirty="0">
              <a:latin typeface="Sego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86681" y="1532238"/>
            <a:ext cx="6870356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atin typeface="Tempus Sans ITC" pitchFamily="82" charset="0"/>
              </a:rPr>
              <a:t>WHY SHOULD I ALWAYS DO MY BEST?</a:t>
            </a:r>
          </a:p>
          <a:p>
            <a:pPr algn="ctr"/>
            <a:endParaRPr lang="en-US" sz="4800" b="1" i="1" dirty="0">
              <a:latin typeface="Sego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438400" y="1309816"/>
            <a:ext cx="7241059" cy="430887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empus Sans ITC" pitchFamily="82" charset="0"/>
              </a:rPr>
              <a:t>WHY SHOULD I ALWAYS DO MY BEST?</a:t>
            </a:r>
          </a:p>
          <a:p>
            <a:pPr algn="ctr"/>
            <a:endParaRPr lang="en-US" sz="5400" b="1" i="1" dirty="0" smtClean="0">
              <a:latin typeface="Segoe Script" pitchFamily="66" charset="0"/>
            </a:endParaRPr>
          </a:p>
          <a:p>
            <a:pPr algn="ctr"/>
            <a:r>
              <a:rPr lang="en-US" sz="4000" b="1" dirty="0" smtClean="0">
                <a:latin typeface="Tempus Sans ITC" pitchFamily="82" charset="0"/>
              </a:rPr>
              <a:t>WHERE DO YOU WANT TO BE</a:t>
            </a:r>
          </a:p>
          <a:p>
            <a:pPr algn="ctr"/>
            <a:endParaRPr lang="en-US" sz="2000" b="1" dirty="0" smtClean="0">
              <a:latin typeface="Tempus Sans ITC" pitchFamily="82" charset="0"/>
            </a:endParaRPr>
          </a:p>
          <a:p>
            <a:pPr algn="ctr"/>
            <a:r>
              <a:rPr lang="en-US" sz="4400" b="1" dirty="0" smtClean="0">
                <a:latin typeface="Tempus Sans ITC" pitchFamily="82" charset="0"/>
              </a:rPr>
              <a:t>TODAY – TOMORROW – ETERNITY ?</a:t>
            </a:r>
            <a:endParaRPr lang="en-US" sz="4400" b="1" dirty="0" smtClean="0">
              <a:latin typeface="Tempus Sans ITC" pitchFamily="82" charset="0"/>
            </a:endParaRPr>
          </a:p>
          <a:p>
            <a:pPr algn="ctr"/>
            <a:endParaRPr lang="en-US" sz="40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always do  your 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25578" y="1451575"/>
            <a:ext cx="6376087" cy="40010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He has delivered us from the power of darkness and conveyed us into the kingdom of the Son of His love</a:t>
            </a:r>
            <a:r>
              <a:rPr lang="en-US" sz="3600" b="1" i="1" dirty="0" smtClean="0">
                <a:solidFill>
                  <a:schemeClr val="accent2">
                    <a:lumMod val="50000"/>
                  </a:schemeClr>
                </a:solidFill>
              </a:rPr>
              <a:t>,”</a:t>
            </a:r>
          </a:p>
          <a:p>
            <a:pPr algn="ctr"/>
            <a:endParaRPr lang="en-US" sz="3600" b="1" i="1" dirty="0" smtClean="0"/>
          </a:p>
          <a:p>
            <a:pPr algn="ctr"/>
            <a:r>
              <a:rPr lang="en-US" sz="2800" b="1" i="1" dirty="0" smtClean="0"/>
              <a:t>Colossians 1:13</a:t>
            </a:r>
          </a:p>
          <a:p>
            <a:pPr algn="ctr"/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365</Words>
  <Application>Microsoft Office PowerPoint</Application>
  <PresentationFormat>Custom</PresentationFormat>
  <Paragraphs>58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Lenny</dc:creator>
  <cp:lastModifiedBy>Chapman</cp:lastModifiedBy>
  <cp:revision>89</cp:revision>
  <dcterms:created xsi:type="dcterms:W3CDTF">2016-09-07T01:24:21Z</dcterms:created>
  <dcterms:modified xsi:type="dcterms:W3CDTF">2016-10-29T03:30:34Z</dcterms:modified>
</cp:coreProperties>
</file>