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5" r:id="rId5"/>
    <p:sldId id="276" r:id="rId6"/>
    <p:sldId id="277" r:id="rId7"/>
    <p:sldId id="278" r:id="rId8"/>
    <p:sldId id="279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BDBD"/>
    <a:srgbClr val="FF0000"/>
    <a:srgbClr val="DEF8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66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937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498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776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250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775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207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28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88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912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94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638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5058-3748-4789-932C-406F959161B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49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350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75373" y="1309816"/>
            <a:ext cx="3880022" cy="453904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HOW MY SIN AFFECTS OTHERS</a:t>
            </a:r>
            <a:endParaRPr lang="en-US" sz="5400" b="1" dirty="0">
              <a:solidFill>
                <a:schemeClr val="bg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50660" y="477794"/>
            <a:ext cx="3880022" cy="259491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HOW MY </a:t>
            </a:r>
            <a:br>
              <a:rPr lang="en-US" sz="36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SIN </a:t>
            </a:r>
            <a:br>
              <a:rPr lang="en-US" sz="36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AFFECTS OTHERS</a:t>
            </a:r>
            <a:endParaRPr lang="en-US" sz="3600" b="1" dirty="0">
              <a:solidFill>
                <a:schemeClr val="bg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7891849" y="3266302"/>
            <a:ext cx="3999471" cy="2594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Exodus 32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Lucida Sans Unicode" pitchFamily="34" charset="0"/>
              <a:ea typeface="+mj-ea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4223729" y="171146"/>
            <a:ext cx="3880022" cy="259491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HOW MY </a:t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SIN </a:t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AFFECTS OTHERS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Sans Unicode" pitchFamily="34" charset="0"/>
              <a:ea typeface="+mj-ea"/>
              <a:cs typeface="Lucida Sans Unicode" pitchFamily="34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218115" y="3266302"/>
            <a:ext cx="11673206" cy="2594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“It’s my Life!”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Lucida Sans Unicode" pitchFamily="34" charset="0"/>
              <a:ea typeface="+mj-ea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7858897" y="214184"/>
            <a:ext cx="3575457" cy="167228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HOW MY </a:t>
            </a:r>
            <a:br>
              <a:rPr lang="en-US" sz="28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SIN </a:t>
            </a:r>
            <a:br>
              <a:rPr lang="en-US" sz="28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AFFECTS</a:t>
            </a:r>
            <a:br>
              <a:rPr lang="en-US" sz="28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 OTHERS</a:t>
            </a:r>
            <a:endParaRPr lang="en-US" sz="2800" b="1" dirty="0">
              <a:solidFill>
                <a:schemeClr val="bg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7595286" y="2215978"/>
            <a:ext cx="4481383" cy="46420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 Alcohol/Drugs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Lucida Sans Unicode" pitchFamily="34" charset="0"/>
              <a:ea typeface="+mj-ea"/>
              <a:cs typeface="Lucida Sans Unicode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600" b="1" dirty="0" smtClean="0">
                <a:solidFill>
                  <a:srgbClr val="FFC000"/>
                </a:solidFill>
                <a:latin typeface="Lucida Sans Unicode" pitchFamily="34" charset="0"/>
                <a:ea typeface="+mj-ea"/>
                <a:cs typeface="Lucida Sans Unicode" pitchFamily="34" charset="0"/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  <a:latin typeface="Lucida Sans Unicode" pitchFamily="34" charset="0"/>
                <a:ea typeface="+mj-ea"/>
                <a:cs typeface="Lucida Sans Unicode" pitchFamily="34" charset="0"/>
              </a:rPr>
              <a:t>Lying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800" b="1" dirty="0" smtClean="0">
              <a:solidFill>
                <a:srgbClr val="FFC000"/>
              </a:solidFill>
              <a:latin typeface="Lucida Sans Unicode" pitchFamily="34" charset="0"/>
              <a:ea typeface="+mj-ea"/>
              <a:cs typeface="Lucida Sans Unicode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Gossip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Lucida Sans Unicode" pitchFamily="34" charset="0"/>
              <a:ea typeface="+mj-ea"/>
              <a:cs typeface="Lucida Sans Unicode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600" b="1" dirty="0" smtClean="0">
                <a:solidFill>
                  <a:srgbClr val="FFC000"/>
                </a:solidFill>
                <a:latin typeface="Lucida Sans Unicode" pitchFamily="34" charset="0"/>
                <a:ea typeface="+mj-ea"/>
                <a:cs typeface="Lucida Sans Unicode" pitchFamily="34" charset="0"/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  <a:latin typeface="Lucida Sans Unicode" pitchFamily="34" charset="0"/>
                <a:ea typeface="+mj-ea"/>
                <a:cs typeface="Lucida Sans Unicode" pitchFamily="34" charset="0"/>
              </a:rPr>
              <a:t>Lust of the Flesh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800" b="1" dirty="0" smtClean="0">
              <a:solidFill>
                <a:srgbClr val="FFC000"/>
              </a:solidFill>
              <a:latin typeface="Lucida Sans Unicode" pitchFamily="34" charset="0"/>
              <a:ea typeface="+mj-ea"/>
              <a:cs typeface="Lucida Sans Unicode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Stealing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Lucida Sans Unicode" pitchFamily="34" charset="0"/>
              <a:ea typeface="+mj-ea"/>
              <a:cs typeface="Lucida Sans Unicode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600" b="1" dirty="0" smtClean="0">
                <a:solidFill>
                  <a:srgbClr val="FFC000"/>
                </a:solidFill>
                <a:latin typeface="Lucida Sans Unicode" pitchFamily="34" charset="0"/>
                <a:ea typeface="+mj-ea"/>
                <a:cs typeface="Lucida Sans Unicode" pitchFamily="34" charset="0"/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  <a:latin typeface="Lucida Sans Unicode" pitchFamily="34" charset="0"/>
                <a:ea typeface="+mj-ea"/>
                <a:cs typeface="Lucida Sans Unicode" pitchFamily="34" charset="0"/>
              </a:rPr>
              <a:t>Pornography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800" b="1" dirty="0" smtClean="0">
              <a:solidFill>
                <a:srgbClr val="FFC000"/>
              </a:solidFill>
              <a:latin typeface="Lucida Sans Unicode" pitchFamily="34" charset="0"/>
              <a:ea typeface="+mj-ea"/>
              <a:cs typeface="Lucida Sans Unicode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Homosexuality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9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Lucida Sans Unicode" pitchFamily="34" charset="0"/>
              <a:ea typeface="+mj-ea"/>
              <a:cs typeface="Lucida Sans Unicode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600" b="1" dirty="0" smtClean="0">
                <a:solidFill>
                  <a:srgbClr val="FFC000"/>
                </a:solidFill>
                <a:latin typeface="Lucida Sans Unicode" pitchFamily="34" charset="0"/>
                <a:ea typeface="+mj-ea"/>
                <a:cs typeface="Lucida Sans Unicode" pitchFamily="34" charset="0"/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  <a:latin typeface="Lucida Sans Unicode" pitchFamily="34" charset="0"/>
                <a:ea typeface="+mj-ea"/>
                <a:cs typeface="Lucida Sans Unicode" pitchFamily="34" charset="0"/>
              </a:rPr>
              <a:t>False Teaching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Lucida Sans Unicode" pitchFamily="34" charset="0"/>
              <a:ea typeface="+mj-ea"/>
              <a:cs typeface="Lucida Sans Unicode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7858897" y="214184"/>
            <a:ext cx="3575457" cy="1672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HOW MY </a:t>
            </a:r>
            <a:b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</a:b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SIN </a:t>
            </a:r>
            <a:b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</a:b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AFFECTS</a:t>
            </a:r>
            <a:b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</a:b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 OTHERS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Sans Unicode" pitchFamily="34" charset="0"/>
              <a:ea typeface="+mj-ea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58897" y="214184"/>
            <a:ext cx="3575457" cy="167228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HOW MY </a:t>
            </a:r>
            <a:br>
              <a:rPr lang="en-US" sz="28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SIN </a:t>
            </a:r>
            <a:br>
              <a:rPr lang="en-US" sz="28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AFFECTS</a:t>
            </a:r>
            <a:br>
              <a:rPr lang="en-US" sz="28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 OTHERS</a:t>
            </a:r>
            <a:endParaRPr lang="en-US" sz="2800" b="1" dirty="0">
              <a:solidFill>
                <a:schemeClr val="bg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7201989" y="2590446"/>
            <a:ext cx="4728754" cy="38800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sz="3600" b="1" i="1" dirty="0" smtClean="0">
                <a:solidFill>
                  <a:srgbClr val="FFC000"/>
                </a:solidFill>
                <a:latin typeface="Lucida Sans Unicode" pitchFamily="34" charset="0"/>
                <a:ea typeface="+mj-ea"/>
                <a:cs typeface="Lucida Sans Unicode" pitchFamily="34" charset="0"/>
              </a:rPr>
              <a:t>“For </a:t>
            </a:r>
            <a:r>
              <a:rPr lang="en-US" sz="3600" b="1" i="1" dirty="0" smtClean="0">
                <a:solidFill>
                  <a:srgbClr val="FFC000"/>
                </a:solidFill>
                <a:latin typeface="Lucida Sans Unicode" pitchFamily="34" charset="0"/>
                <a:ea typeface="+mj-ea"/>
                <a:cs typeface="Lucida Sans Unicode" pitchFamily="34" charset="0"/>
              </a:rPr>
              <a:t>the wages of sin is death, but the gift of God is eternal life in Christ Jesus our Lord</a:t>
            </a:r>
            <a:r>
              <a:rPr lang="en-US" sz="3600" b="1" i="1" dirty="0" smtClean="0">
                <a:solidFill>
                  <a:srgbClr val="FFC000"/>
                </a:solidFill>
                <a:latin typeface="Lucida Sans Unicode" pitchFamily="34" charset="0"/>
                <a:ea typeface="+mj-ea"/>
                <a:cs typeface="Lucida Sans Unicode" pitchFamily="34" charset="0"/>
              </a:rPr>
              <a:t>.”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endParaRPr lang="en-US" sz="2400" b="1" dirty="0" smtClean="0">
              <a:solidFill>
                <a:srgbClr val="FFC000"/>
              </a:solidFill>
              <a:latin typeface="Lucida Sans Unicode" pitchFamily="34" charset="0"/>
              <a:ea typeface="+mj-ea"/>
              <a:cs typeface="Lucida Sans Unicode" pitchFamily="34" charset="0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 smtClean="0">
                <a:solidFill>
                  <a:srgbClr val="FFC000"/>
                </a:solidFill>
                <a:latin typeface="Lucida Sans Unicode" pitchFamily="34" charset="0"/>
                <a:ea typeface="+mj-ea"/>
                <a:cs typeface="Lucida Sans Unicode" pitchFamily="34" charset="0"/>
              </a:rPr>
              <a:t>Romans 6:23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50660" y="477794"/>
            <a:ext cx="3880022" cy="259491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HOW MY </a:t>
            </a:r>
            <a:br>
              <a:rPr lang="en-US" sz="36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SIN </a:t>
            </a:r>
            <a:br>
              <a:rPr lang="en-US" sz="36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AFFECTS OTHERS</a:t>
            </a:r>
            <a:endParaRPr lang="en-US" sz="3600" b="1" dirty="0">
              <a:solidFill>
                <a:schemeClr val="bg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7628709" y="3501434"/>
            <a:ext cx="4271319" cy="2594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Think about these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 things NOW!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Lucida Sans Unicode" pitchFamily="34" charset="0"/>
              <a:ea typeface="+mj-ea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772775" y="5772150"/>
            <a:ext cx="771525" cy="352425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END</a:t>
            </a:r>
          </a:p>
        </p:txBody>
      </p:sp>
    </p:spTree>
    <p:extLst>
      <p:ext uri="{BB962C8B-B14F-4D97-AF65-F5344CB8AC3E}">
        <p14:creationId xmlns="" xmlns:p14="http://schemas.microsoft.com/office/powerpoint/2010/main" val="5350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76</Words>
  <Application>Microsoft Office PowerPoint</Application>
  <PresentationFormat>Custom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HOW MY SIN AFFECTS OTHERS</vt:lpstr>
      <vt:lpstr>HOW MY  SIN  AFFECTS OTHERS</vt:lpstr>
      <vt:lpstr>Slide 4</vt:lpstr>
      <vt:lpstr>HOW MY  SIN  AFFECTS  OTHERS</vt:lpstr>
      <vt:lpstr>Slide 6</vt:lpstr>
      <vt:lpstr>HOW MY  SIN  AFFECTS  OTHERS</vt:lpstr>
      <vt:lpstr>HOW MY  SIN  AFFECTS OTHERS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Lenny</dc:creator>
  <cp:lastModifiedBy>Chapman</cp:lastModifiedBy>
  <cp:revision>93</cp:revision>
  <dcterms:created xsi:type="dcterms:W3CDTF">2016-09-07T01:24:21Z</dcterms:created>
  <dcterms:modified xsi:type="dcterms:W3CDTF">2016-11-19T17:08:50Z</dcterms:modified>
</cp:coreProperties>
</file>