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5" r:id="rId5"/>
    <p:sldId id="276" r:id="rId6"/>
    <p:sldId id="277" r:id="rId7"/>
    <p:sldId id="278" r:id="rId8"/>
    <p:sldId id="281" r:id="rId9"/>
    <p:sldId id="28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F00"/>
    <a:srgbClr val="3E1F00"/>
    <a:srgbClr val="D0A172"/>
    <a:srgbClr val="663300"/>
    <a:srgbClr val="82C5EE"/>
    <a:srgbClr val="03D7ED"/>
    <a:srgbClr val="2A421A"/>
    <a:srgbClr val="FFA521"/>
    <a:srgbClr val="FF9900"/>
    <a:srgbClr val="FF6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8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6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2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5058-3748-4789-932C-406F959161BA}" type="datetimeFigureOut">
              <a:rPr lang="en-US" smtClean="0"/>
              <a:pPr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59F73-49C2-4E36-927E-F033D85C0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9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06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72775" y="5772150"/>
            <a:ext cx="771525" cy="352425"/>
          </a:xfrm>
          <a:prstGeom prst="ellips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3506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8941" y="198783"/>
            <a:ext cx="8246075" cy="1815547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orbel" pitchFamily="34" charset="0"/>
              </a:rPr>
              <a:t>Giving God </a:t>
            </a:r>
            <a:br>
              <a:rPr lang="en-US" sz="6000" b="1" dirty="0">
                <a:latin typeface="Corbel" pitchFamily="34" charset="0"/>
              </a:rPr>
            </a:br>
            <a:r>
              <a:rPr lang="en-US" sz="6000" b="1" dirty="0">
                <a:latin typeface="Corbel" pitchFamily="34" charset="0"/>
              </a:rPr>
              <a:t>Our Leftovers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loya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063"/>
            <a:ext cx="12192000" cy="6866063"/>
          </a:xfrm>
          <a:prstGeom prst="rect">
            <a:avLst/>
          </a:prstGeom>
          <a:noFill/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54230" y="4273980"/>
            <a:ext cx="7694140" cy="14842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If God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is not first in our life, then he will not be in our life!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695935" y="6481721"/>
            <a:ext cx="2496065" cy="376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Giving God Our Leftovers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 descr="Image result for hour gl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Image result for hour gl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Image result for hour gla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68" name="Picture 1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5E5"/>
              </a:clrFrom>
              <a:clrTo>
                <a:srgbClr val="E6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5782490" y="3152502"/>
            <a:ext cx="6280531" cy="22642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It is </a:t>
            </a:r>
            <a:r>
              <a:rPr lang="en-US" sz="4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itchFamily="34" charset="0"/>
                <a:ea typeface="+mj-ea"/>
                <a:cs typeface="+mj-cs"/>
              </a:rPr>
              <a:t>our second most precious possession, second only to our soul!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45080" name="Picture 2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092" y="479607"/>
            <a:ext cx="4691653" cy="206329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6670767" y="762001"/>
            <a:ext cx="3317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itchFamily="34" charset="0"/>
              </a:rPr>
              <a:t>TIME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9695935" y="6481721"/>
            <a:ext cx="2496065" cy="376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Giving God Our Leftovers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5186" y="712274"/>
            <a:ext cx="7136475" cy="46093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941" y="646671"/>
            <a:ext cx="4250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2A421A"/>
                </a:solidFill>
                <a:latin typeface="Arial Narrow" pitchFamily="34" charset="0"/>
              </a:rPr>
              <a:t>MONEY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20133" y="3862088"/>
            <a:ext cx="7694140" cy="25304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God’s portion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should come first,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off the top, not off the bottom!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695935" y="6481721"/>
            <a:ext cx="2496065" cy="376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21A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Giving God Our Leftovers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34898" y="210065"/>
            <a:ext cx="48273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82C5EE"/>
                </a:solidFill>
                <a:latin typeface="Calibri" pitchFamily="34" charset="0"/>
                <a:cs typeface="Calibri" pitchFamily="34" charset="0"/>
              </a:rPr>
              <a:t>ABILITY</a:t>
            </a:r>
          </a:p>
          <a:p>
            <a:pPr algn="ctr"/>
            <a:r>
              <a:rPr lang="en-US" sz="4400" b="1" dirty="0">
                <a:solidFill>
                  <a:srgbClr val="82C5EE"/>
                </a:solidFill>
                <a:latin typeface="Arial Narrow" pitchFamily="34" charset="0"/>
                <a:cs typeface="Calibri" pitchFamily="34" charset="0"/>
              </a:rPr>
              <a:t>AND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230663" y="4862986"/>
            <a:ext cx="7694140" cy="19950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2C5EE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Many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82C5EE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exhaust our energy and use their abilities in work, and then have little left for God!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9695935" y="6481721"/>
            <a:ext cx="2496065" cy="376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2C5EE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Giving God Our Leftovers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38" y="0"/>
            <a:ext cx="12200238" cy="69565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1635" y="577994"/>
            <a:ext cx="454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 Narrow" pitchFamily="34" charset="0"/>
              </a:rPr>
              <a:t>LIFE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56591" y="2345633"/>
            <a:ext cx="5300870" cy="388288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i="1" dirty="0">
                <a:latin typeface="Arial Narrow" panose="020B0606020202030204" pitchFamily="34" charset="0"/>
              </a:rPr>
              <a:t>“Or do you not know that your body is the temple of the Holy Spirit who is in you, whom you have from God, and you are not your own?</a:t>
            </a:r>
            <a:r>
              <a:rPr lang="en-US" sz="2800" b="1" i="1" baseline="30000" dirty="0">
                <a:latin typeface="Arial Narrow" panose="020B0606020202030204" pitchFamily="34" charset="0"/>
              </a:rPr>
              <a:t> </a:t>
            </a:r>
            <a:r>
              <a:rPr lang="en-US" sz="2800" b="1" i="1" dirty="0">
                <a:latin typeface="Arial Narrow" panose="020B0606020202030204" pitchFamily="34" charset="0"/>
              </a:rPr>
              <a:t>For you were bought at a price; therefore glorify God in your body</a:t>
            </a:r>
            <a:r>
              <a:rPr lang="en-US" sz="2800" b="1" i="1" baseline="30000" dirty="0">
                <a:latin typeface="Arial Narrow" panose="020B0606020202030204" pitchFamily="34" charset="0"/>
              </a:rPr>
              <a:t> </a:t>
            </a:r>
            <a:r>
              <a:rPr lang="en-US" sz="2800" b="1" i="1" dirty="0">
                <a:latin typeface="Arial Narrow" panose="020B0606020202030204" pitchFamily="34" charset="0"/>
              </a:rPr>
              <a:t>and in your spirit, which are God’s.”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 i="1" dirty="0">
                <a:latin typeface="Arial Narrow" panose="020B0606020202030204" pitchFamily="34" charset="0"/>
                <a:ea typeface="+mj-ea"/>
                <a:cs typeface="+mj-cs"/>
              </a:rPr>
              <a:t>1 Corinthians 6:19-20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695935" y="6349916"/>
            <a:ext cx="2496065" cy="376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Giving God Our Leftovers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38" y="0"/>
            <a:ext cx="12200238" cy="6930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941" y="646671"/>
            <a:ext cx="4250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 Narrow" pitchFamily="34" charset="0"/>
              </a:rPr>
              <a:t>LIFE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1178014" y="2519321"/>
            <a:ext cx="5115693" cy="9817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Is Christ your life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9695935" y="6349916"/>
            <a:ext cx="2496065" cy="376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Giving God Our Leftovers</a:t>
            </a:r>
          </a:p>
        </p:txBody>
      </p:sp>
    </p:spTree>
    <p:extLst>
      <p:ext uri="{BB962C8B-B14F-4D97-AF65-F5344CB8AC3E}">
        <p14:creationId xmlns:p14="http://schemas.microsoft.com/office/powerpoint/2010/main" val="2303091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rumbs from the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31805"/>
            <a:ext cx="12192001" cy="6858000"/>
          </a:xfrm>
          <a:prstGeom prst="rect">
            <a:avLst/>
          </a:prstGeom>
          <a:noFill/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329517" y="4628207"/>
            <a:ext cx="7694140" cy="18714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God deserves,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demands, and expects more than the crumbs that fall from life’s table!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695935" y="6349916"/>
            <a:ext cx="2496065" cy="376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Giving God Our Leftovers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981670" y="2824687"/>
            <a:ext cx="1627234" cy="2739243"/>
          </a:xfrm>
          <a:prstGeom prst="rect">
            <a:avLst/>
          </a:prstGeom>
          <a:solidFill>
            <a:srgbClr val="1E0F00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 Light" pitchFamily="34" charset="0"/>
              </a:rPr>
              <a:t> LOYALTY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Calibri Ligh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Calibri Light" pitchFamily="34" charset="0"/>
              </a:rPr>
              <a:t> TIME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00" b="1" dirty="0">
              <a:solidFill>
                <a:schemeClr val="bg1"/>
              </a:solidFill>
              <a:latin typeface="Arial Narrow" pitchFamily="34" charset="0"/>
              <a:ea typeface="+mj-ea"/>
              <a:cs typeface="Calibri Ligh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 Light" pitchFamily="34" charset="0"/>
              </a:rPr>
              <a:t> MONEY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Calibri Ligh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Calibri Light" pitchFamily="34" charset="0"/>
              </a:rPr>
              <a:t> ENERGY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00" b="1" dirty="0">
              <a:solidFill>
                <a:schemeClr val="bg1"/>
              </a:solidFill>
              <a:latin typeface="Arial Narrow" pitchFamily="34" charset="0"/>
              <a:ea typeface="+mj-ea"/>
              <a:cs typeface="Calibri Ligh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Calibri Light" pitchFamily="34" charset="0"/>
              </a:rPr>
              <a:t> ABILITY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Calibri Light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Calibri Light" pitchFamily="34" charset="0"/>
              </a:rPr>
              <a:t> LIFE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j-ea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153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Corbel</vt:lpstr>
      <vt:lpstr>Office Theme</vt:lpstr>
      <vt:lpstr>PowerPoint Presentation</vt:lpstr>
      <vt:lpstr>Giving God  Our Leftovers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</dc:creator>
  <cp:lastModifiedBy>Lenny</cp:lastModifiedBy>
  <cp:revision>116</cp:revision>
  <dcterms:created xsi:type="dcterms:W3CDTF">2016-09-07T01:24:21Z</dcterms:created>
  <dcterms:modified xsi:type="dcterms:W3CDTF">2016-11-27T12:08:22Z</dcterms:modified>
</cp:coreProperties>
</file>