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8" r:id="rId5"/>
    <p:sldId id="279" r:id="rId6"/>
    <p:sldId id="280" r:id="rId7"/>
    <p:sldId id="281" r:id="rId8"/>
    <p:sldId id="282" r:id="rId9"/>
    <p:sldId id="283" r:id="rId10"/>
    <p:sldId id="285" r:id="rId11"/>
    <p:sldId id="286" r:id="rId12"/>
    <p:sldId id="287" r:id="rId13"/>
    <p:sldId id="288" r:id="rId14"/>
    <p:sldId id="289" r:id="rId15"/>
    <p:sldId id="290" r:id="rId16"/>
    <p:sldId id="284" r:id="rId17"/>
    <p:sldId id="291" r:id="rId18"/>
    <p:sldId id="292" r:id="rId19"/>
    <p:sldId id="293" r:id="rId20"/>
    <p:sldId id="294" r:id="rId21"/>
    <p:sldId id="295"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9" d="100"/>
          <a:sy n="109" d="100"/>
        </p:scale>
        <p:origin x="-66" y="-19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22DEB0-9A2D-4D5E-8337-6EFD4F9D8496}" type="datetimeFigureOut">
              <a:rPr lang="en-US" smtClean="0"/>
              <a:pPr/>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21817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pPr/>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802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pPr/>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422422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pPr/>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196283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22DEB0-9A2D-4D5E-8337-6EFD4F9D8496}" type="datetimeFigureOut">
              <a:rPr lang="en-US" smtClean="0"/>
              <a:pPr/>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252019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22DEB0-9A2D-4D5E-8337-6EFD4F9D8496}" type="datetimeFigureOut">
              <a:rPr lang="en-US" smtClean="0"/>
              <a:pPr/>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184921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22DEB0-9A2D-4D5E-8337-6EFD4F9D8496}" type="datetimeFigureOut">
              <a:rPr lang="en-US" smtClean="0"/>
              <a:pPr/>
              <a:t>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333278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22DEB0-9A2D-4D5E-8337-6EFD4F9D8496}" type="datetimeFigureOut">
              <a:rPr lang="en-US" smtClean="0"/>
              <a:pPr/>
              <a:t>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262278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2DEB0-9A2D-4D5E-8337-6EFD4F9D8496}" type="datetimeFigureOut">
              <a:rPr lang="en-US" smtClean="0"/>
              <a:pPr/>
              <a:t>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402389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2DEB0-9A2D-4D5E-8337-6EFD4F9D8496}" type="datetimeFigureOut">
              <a:rPr lang="en-US" smtClean="0"/>
              <a:pPr/>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6715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2DEB0-9A2D-4D5E-8337-6EFD4F9D8496}" type="datetimeFigureOut">
              <a:rPr lang="en-US" smtClean="0"/>
              <a:pPr/>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344735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2DEB0-9A2D-4D5E-8337-6EFD4F9D8496}" type="datetimeFigureOut">
              <a:rPr lang="en-US" smtClean="0"/>
              <a:pPr/>
              <a:t>2/18/2017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95234-24C6-4FCC-925D-97DE32FBFEDA}" type="slidenum">
              <a:rPr lang="en-US" smtClean="0"/>
              <a:pPr/>
              <a:t>‹#›</a:t>
            </a:fld>
            <a:endParaRPr lang="en-US"/>
          </a:p>
        </p:txBody>
      </p:sp>
    </p:spTree>
    <p:extLst>
      <p:ext uri="{BB962C8B-B14F-4D97-AF65-F5344CB8AC3E}">
        <p14:creationId xmlns="" xmlns:p14="http://schemas.microsoft.com/office/powerpoint/2010/main" val="347393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867595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Image result for open bible"/>
          <p:cNvPicPr>
            <a:picLocks noChangeAspect="1" noChangeArrowheads="1"/>
          </p:cNvPicPr>
          <p:nvPr/>
        </p:nvPicPr>
        <p:blipFill>
          <a:blip r:embed="rId2" cstate="print"/>
          <a:srcRect/>
          <a:stretch>
            <a:fillRect/>
          </a:stretch>
        </p:blipFill>
        <p:spPr bwMode="auto">
          <a:xfrm>
            <a:off x="0" y="-16329"/>
            <a:ext cx="12192000" cy="6874330"/>
          </a:xfrm>
          <a:prstGeom prst="rect">
            <a:avLst/>
          </a:prstGeom>
          <a:noFill/>
        </p:spPr>
      </p:pic>
      <p:sp>
        <p:nvSpPr>
          <p:cNvPr id="3" name="Title 2"/>
          <p:cNvSpPr txBox="1">
            <a:spLocks/>
          </p:cNvSpPr>
          <p:nvPr/>
        </p:nvSpPr>
        <p:spPr>
          <a:xfrm>
            <a:off x="5268685" y="1889759"/>
            <a:ext cx="6078583" cy="3479191"/>
          </a:xfrm>
          <a:prstGeom prst="rect">
            <a:avLst/>
          </a:prstGeom>
        </p:spPr>
        <p:txBody>
          <a:bodyP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2000" b="1" i="0" u="none" strike="noStrike" kern="1200" cap="none" spc="0" normalizeH="0" baseline="0" noProof="0" dirty="0" smtClean="0">
                <a:ln>
                  <a:noFill/>
                </a:ln>
                <a:effectLst/>
                <a:uLnTx/>
                <a:uFillTx/>
                <a:latin typeface="Freestyle Script" pitchFamily="66" charset="0"/>
                <a:ea typeface="+mj-ea"/>
                <a:cs typeface="+mj-cs"/>
              </a:rPr>
              <a:t>Jesus tells us</a:t>
            </a:r>
            <a:r>
              <a:rPr kumimoji="0" lang="en-US" sz="12000" b="1" i="0" u="none" strike="noStrike" kern="1200" cap="none" spc="0" normalizeH="0" noProof="0" dirty="0" smtClean="0">
                <a:ln>
                  <a:noFill/>
                </a:ln>
                <a:effectLst/>
                <a:uLnTx/>
                <a:uFillTx/>
                <a:latin typeface="Freestyle Script" pitchFamily="66" charset="0"/>
                <a:ea typeface="+mj-ea"/>
                <a:cs typeface="+mj-cs"/>
              </a:rPr>
              <a:t> Who to Love</a:t>
            </a:r>
            <a:endParaRPr kumimoji="0" lang="en-US" sz="12000" b="0" i="0" u="none" strike="noStrike" kern="1200" cap="none" spc="0" normalizeH="0" baseline="0" noProof="0" dirty="0">
              <a:ln>
                <a:noFill/>
              </a:ln>
              <a:effectLst/>
              <a:uLnTx/>
              <a:uFillTx/>
              <a:latin typeface="Arial Black" pitchFamily="34" charset="0"/>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Image result for open bible"/>
          <p:cNvPicPr>
            <a:picLocks noChangeAspect="1" noChangeArrowheads="1"/>
          </p:cNvPicPr>
          <p:nvPr/>
        </p:nvPicPr>
        <p:blipFill>
          <a:blip r:embed="rId2" cstate="print"/>
          <a:srcRect/>
          <a:stretch>
            <a:fillRect/>
          </a:stretch>
        </p:blipFill>
        <p:spPr bwMode="auto">
          <a:xfrm>
            <a:off x="0" y="-16329"/>
            <a:ext cx="12192000" cy="6874330"/>
          </a:xfrm>
          <a:prstGeom prst="rect">
            <a:avLst/>
          </a:prstGeom>
          <a:noFill/>
        </p:spPr>
      </p:pic>
      <p:sp>
        <p:nvSpPr>
          <p:cNvPr id="3" name="Title 2"/>
          <p:cNvSpPr txBox="1">
            <a:spLocks/>
          </p:cNvSpPr>
          <p:nvPr/>
        </p:nvSpPr>
        <p:spPr>
          <a:xfrm>
            <a:off x="5852160" y="1889759"/>
            <a:ext cx="6339840" cy="3479191"/>
          </a:xfrm>
          <a:prstGeom prst="rect">
            <a:avLst/>
          </a:prstGeom>
        </p:spPr>
        <p:txBody>
          <a:bodyPr>
            <a:noAutofit/>
          </a:bodyPr>
          <a:lstStyle/>
          <a:p>
            <a:pPr marL="0" marR="0" lvl="0" indent="0" defTabSz="914400" rtl="0" eaLnBrk="1" fontAlgn="auto" latinLnBrk="0" hangingPunct="1">
              <a:lnSpc>
                <a:spcPct val="90000"/>
              </a:lnSpc>
              <a:spcBef>
                <a:spcPct val="0"/>
              </a:spcBef>
              <a:spcAft>
                <a:spcPts val="0"/>
              </a:spcAft>
              <a:buClrTx/>
              <a:buSzTx/>
              <a:buFont typeface="Wingdings" pitchFamily="2" charset="2"/>
              <a:buChar char="ü"/>
              <a:tabLst/>
              <a:defRPr/>
            </a:pPr>
            <a:r>
              <a:rPr kumimoji="0" lang="en-US" sz="8000" b="1" i="0" u="none" strike="noStrike" kern="1200" cap="none" spc="0" normalizeH="0" baseline="0" noProof="0" dirty="0" smtClean="0">
                <a:ln>
                  <a:noFill/>
                </a:ln>
                <a:effectLst/>
                <a:uLnTx/>
                <a:uFillTx/>
                <a:latin typeface="Freestyle Script" pitchFamily="66" charset="0"/>
                <a:ea typeface="+mj-ea"/>
                <a:cs typeface="+mj-cs"/>
              </a:rPr>
              <a:t>God</a:t>
            </a:r>
          </a:p>
          <a:p>
            <a:pPr marL="0" marR="0" lvl="0" indent="0" defTabSz="914400" rtl="0" eaLnBrk="1" fontAlgn="auto" latinLnBrk="0" hangingPunct="1">
              <a:lnSpc>
                <a:spcPct val="90000"/>
              </a:lnSpc>
              <a:spcBef>
                <a:spcPct val="0"/>
              </a:spcBef>
              <a:spcAft>
                <a:spcPts val="0"/>
              </a:spcAft>
              <a:buClrTx/>
              <a:buSzTx/>
              <a:buFont typeface="Wingdings" pitchFamily="2" charset="2"/>
              <a:buChar char="ü"/>
              <a:tabLst/>
              <a:defRPr/>
            </a:pPr>
            <a:r>
              <a:rPr lang="en-US" sz="8000" b="1" dirty="0" smtClean="0">
                <a:latin typeface="Freestyle Script" pitchFamily="66" charset="0"/>
                <a:ea typeface="+mj-ea"/>
                <a:cs typeface="+mj-cs"/>
              </a:rPr>
              <a:t>Our Fellow Man</a:t>
            </a:r>
          </a:p>
          <a:p>
            <a:pPr marL="0" marR="0" lvl="0" indent="0" defTabSz="914400" rtl="0" eaLnBrk="1" fontAlgn="auto" latinLnBrk="0" hangingPunct="1">
              <a:lnSpc>
                <a:spcPct val="90000"/>
              </a:lnSpc>
              <a:spcBef>
                <a:spcPct val="0"/>
              </a:spcBef>
              <a:spcAft>
                <a:spcPts val="0"/>
              </a:spcAft>
              <a:buClrTx/>
              <a:buSzTx/>
              <a:buFont typeface="Wingdings" pitchFamily="2" charset="2"/>
              <a:buChar char="ü"/>
              <a:tabLst/>
              <a:defRPr/>
            </a:pPr>
            <a:r>
              <a:rPr kumimoji="0" lang="en-US" sz="8000" b="1" i="0" u="none" strike="noStrike" kern="1200" cap="none" spc="0" normalizeH="0" baseline="0" noProof="0" dirty="0" smtClean="0">
                <a:ln>
                  <a:noFill/>
                </a:ln>
                <a:effectLst/>
                <a:uLnTx/>
                <a:uFillTx/>
                <a:latin typeface="Freestyle Script" pitchFamily="66" charset="0"/>
                <a:ea typeface="+mj-ea"/>
                <a:cs typeface="+mj-cs"/>
              </a:rPr>
              <a:t>Ourselves</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12000" b="0" i="0" u="none" strike="noStrike" kern="1200" cap="none" spc="0" normalizeH="0" baseline="0" noProof="0" dirty="0">
              <a:ln>
                <a:noFill/>
              </a:ln>
              <a:effectLst/>
              <a:uLnTx/>
              <a:uFillTx/>
              <a:latin typeface="Arial Black" pitchFamily="34" charset="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0180" name="Picture 4" descr="Image result for shooting star"/>
          <p:cNvPicPr>
            <a:picLocks noChangeAspect="1" noChangeArrowheads="1"/>
          </p:cNvPicPr>
          <p:nvPr/>
        </p:nvPicPr>
        <p:blipFill>
          <a:blip r:embed="rId2" cstate="print"/>
          <a:srcRect/>
          <a:stretch>
            <a:fillRect/>
          </a:stretch>
        </p:blipFill>
        <p:spPr bwMode="auto">
          <a:xfrm>
            <a:off x="0" y="-1"/>
            <a:ext cx="12192000" cy="6858001"/>
          </a:xfrm>
          <a:prstGeom prst="rect">
            <a:avLst/>
          </a:prstGeom>
          <a:noFill/>
        </p:spPr>
      </p:pic>
      <p:sp>
        <p:nvSpPr>
          <p:cNvPr id="4" name="Title 3"/>
          <p:cNvSpPr txBox="1">
            <a:spLocks/>
          </p:cNvSpPr>
          <p:nvPr/>
        </p:nvSpPr>
        <p:spPr>
          <a:xfrm>
            <a:off x="200297" y="1342531"/>
            <a:ext cx="11834949" cy="1870932"/>
          </a:xfrm>
          <a:prstGeom prst="rect">
            <a:avLst/>
          </a:prstGeom>
        </p:spPr>
        <p:txBody>
          <a:bodyPr>
            <a:normAutofit fontScale="92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3000" b="1" i="0" u="none" strike="noStrike" kern="1200" cap="none" spc="0" normalizeH="0" baseline="0" noProof="0" dirty="0" smtClean="0">
                <a:ln>
                  <a:noFill/>
                </a:ln>
                <a:solidFill>
                  <a:schemeClr val="bg1"/>
                </a:solidFill>
                <a:effectLst/>
                <a:uLnTx/>
                <a:uFillTx/>
                <a:latin typeface="Freestyle Script" pitchFamily="66" charset="0"/>
                <a:ea typeface="+mj-ea"/>
                <a:cs typeface="+mj-cs"/>
              </a:rPr>
              <a:t>God</a:t>
            </a:r>
            <a:r>
              <a:rPr kumimoji="0" lang="en-US" sz="8800" b="1" i="0" u="none" strike="noStrike" kern="1200" cap="none" spc="0" normalizeH="0" noProof="0" dirty="0" smtClean="0">
                <a:ln>
                  <a:noFill/>
                </a:ln>
                <a:solidFill>
                  <a:schemeClr val="bg1"/>
                </a:solidFill>
                <a:effectLst/>
                <a:uLnTx/>
                <a:uFillTx/>
                <a:latin typeface="Freestyle Script" pitchFamily="66" charset="0"/>
                <a:ea typeface="+mj-ea"/>
                <a:cs typeface="+mj-cs"/>
              </a:rPr>
              <a:t> – </a:t>
            </a:r>
            <a:r>
              <a:rPr kumimoji="0" lang="en-US" sz="8600" b="1" i="0" u="none" strike="noStrike" kern="1200" cap="none" spc="0" normalizeH="0" noProof="0" dirty="0" smtClean="0">
                <a:ln>
                  <a:noFill/>
                </a:ln>
                <a:solidFill>
                  <a:schemeClr val="bg1"/>
                </a:solidFill>
                <a:effectLst/>
                <a:uLnTx/>
                <a:uFillTx/>
                <a:latin typeface="Freestyle Script" pitchFamily="66" charset="0"/>
                <a:ea typeface="+mj-ea"/>
                <a:cs typeface="+mj-cs"/>
              </a:rPr>
              <a:t>The Object of Our Supreme Love</a:t>
            </a:r>
            <a:endParaRPr kumimoji="0" lang="en-US" sz="8600" b="1" i="0" u="none" strike="noStrike" kern="1200" cap="none" spc="0" normalizeH="0" baseline="0" noProof="0" dirty="0">
              <a:ln>
                <a:noFill/>
              </a:ln>
              <a:solidFill>
                <a:schemeClr val="bg1"/>
              </a:solidFill>
              <a:effectLst/>
              <a:uLnTx/>
              <a:uFillTx/>
              <a:latin typeface="Freestyle Script" pitchFamily="66" charset="0"/>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0180" name="Picture 4" descr="Image result for shooting star"/>
          <p:cNvPicPr>
            <a:picLocks noChangeAspect="1" noChangeArrowheads="1"/>
          </p:cNvPicPr>
          <p:nvPr/>
        </p:nvPicPr>
        <p:blipFill>
          <a:blip r:embed="rId2" cstate="print"/>
          <a:srcRect/>
          <a:stretch>
            <a:fillRect/>
          </a:stretch>
        </p:blipFill>
        <p:spPr bwMode="auto">
          <a:xfrm>
            <a:off x="0" y="-1"/>
            <a:ext cx="12192000" cy="6858001"/>
          </a:xfrm>
          <a:prstGeom prst="rect">
            <a:avLst/>
          </a:prstGeom>
          <a:noFill/>
        </p:spPr>
      </p:pic>
      <p:sp>
        <p:nvSpPr>
          <p:cNvPr id="4" name="Title 3"/>
          <p:cNvSpPr txBox="1">
            <a:spLocks/>
          </p:cNvSpPr>
          <p:nvPr/>
        </p:nvSpPr>
        <p:spPr>
          <a:xfrm>
            <a:off x="200297" y="1342531"/>
            <a:ext cx="11834949" cy="1870932"/>
          </a:xfrm>
          <a:prstGeom prst="rect">
            <a:avLst/>
          </a:prstGeom>
        </p:spPr>
        <p:txBody>
          <a:bodyPr>
            <a:normAutofit fontScale="92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3000" b="1" i="0" u="none" strike="noStrike" kern="1200" cap="none" spc="0" normalizeH="0" baseline="0" noProof="0" dirty="0" smtClean="0">
                <a:ln>
                  <a:noFill/>
                </a:ln>
                <a:solidFill>
                  <a:schemeClr val="bg1"/>
                </a:solidFill>
                <a:effectLst/>
                <a:uLnTx/>
                <a:uFillTx/>
                <a:latin typeface="Freestyle Script" pitchFamily="66" charset="0"/>
                <a:ea typeface="+mj-ea"/>
                <a:cs typeface="+mj-cs"/>
              </a:rPr>
              <a:t>God</a:t>
            </a:r>
            <a:r>
              <a:rPr kumimoji="0" lang="en-US" sz="8800" b="1" i="0" u="none" strike="noStrike" kern="1200" cap="none" spc="0" normalizeH="0" noProof="0" dirty="0" smtClean="0">
                <a:ln>
                  <a:noFill/>
                </a:ln>
                <a:solidFill>
                  <a:schemeClr val="bg1"/>
                </a:solidFill>
                <a:effectLst/>
                <a:uLnTx/>
                <a:uFillTx/>
                <a:latin typeface="Freestyle Script" pitchFamily="66" charset="0"/>
                <a:ea typeface="+mj-ea"/>
                <a:cs typeface="+mj-cs"/>
              </a:rPr>
              <a:t> – </a:t>
            </a:r>
            <a:r>
              <a:rPr kumimoji="0" lang="en-US" sz="8600" b="1" i="0" u="none" strike="noStrike" kern="1200" cap="none" spc="0" normalizeH="0" noProof="0" dirty="0" smtClean="0">
                <a:ln>
                  <a:noFill/>
                </a:ln>
                <a:solidFill>
                  <a:schemeClr val="bg1"/>
                </a:solidFill>
                <a:effectLst/>
                <a:uLnTx/>
                <a:uFillTx/>
                <a:latin typeface="Freestyle Script" pitchFamily="66" charset="0"/>
                <a:ea typeface="+mj-ea"/>
                <a:cs typeface="+mj-cs"/>
              </a:rPr>
              <a:t>The Object of Our Supreme Love</a:t>
            </a:r>
            <a:endParaRPr kumimoji="0" lang="en-US" sz="8600" b="1" i="0" u="none" strike="noStrike" kern="1200" cap="none" spc="0" normalizeH="0" baseline="0" noProof="0" dirty="0">
              <a:ln>
                <a:noFill/>
              </a:ln>
              <a:solidFill>
                <a:schemeClr val="bg1"/>
              </a:solidFill>
              <a:effectLst/>
              <a:uLnTx/>
              <a:uFillTx/>
              <a:latin typeface="Freestyle Script" pitchFamily="66" charset="0"/>
              <a:ea typeface="+mj-ea"/>
              <a:cs typeface="+mj-cs"/>
            </a:endParaRPr>
          </a:p>
        </p:txBody>
      </p:sp>
      <p:sp>
        <p:nvSpPr>
          <p:cNvPr id="5" name="Content Placeholder 4"/>
          <p:cNvSpPr txBox="1">
            <a:spLocks/>
          </p:cNvSpPr>
          <p:nvPr/>
        </p:nvSpPr>
        <p:spPr>
          <a:xfrm>
            <a:off x="714103" y="4006655"/>
            <a:ext cx="10700187" cy="2707653"/>
          </a:xfrm>
          <a:prstGeom prst="rect">
            <a:avLst/>
          </a:prstGeom>
        </p:spPr>
        <p:txBody>
          <a:bodyPr>
            <a:normAutofit/>
          </a:bodyPr>
          <a:lstStyle/>
          <a:p>
            <a:pPr marL="228600" lvl="0" indent="-228600" algn="ctr">
              <a:lnSpc>
                <a:spcPct val="90000"/>
              </a:lnSpc>
              <a:spcBef>
                <a:spcPts val="1000"/>
              </a:spcBef>
            </a:pPr>
            <a:r>
              <a:rPr lang="en-US" sz="3200" b="1" i="1" dirty="0" smtClean="0">
                <a:solidFill>
                  <a:schemeClr val="bg1"/>
                </a:solidFill>
              </a:rPr>
              <a:t>“If </a:t>
            </a:r>
            <a:r>
              <a:rPr lang="en-US" sz="3200" b="1" i="1" dirty="0" smtClean="0">
                <a:solidFill>
                  <a:schemeClr val="bg1"/>
                </a:solidFill>
              </a:rPr>
              <a:t>anyone comes to Me and does not hate his father and mother, wife and children, brothers and sisters, yes, and his own life also, he cannot be My </a:t>
            </a:r>
            <a:r>
              <a:rPr lang="en-US" sz="3200" b="1" i="1" dirty="0" smtClean="0">
                <a:solidFill>
                  <a:schemeClr val="bg1"/>
                </a:solidFill>
              </a:rPr>
              <a:t>disciple.”</a:t>
            </a:r>
            <a:endParaRPr kumimoji="0" lang="en-US" sz="3200" b="1" i="1"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1" i="1"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bg1"/>
                </a:solidFill>
                <a:effectLst/>
                <a:uLnTx/>
                <a:uFillTx/>
                <a:latin typeface="+mn-lt"/>
                <a:ea typeface="+mn-ea"/>
                <a:cs typeface="+mn-cs"/>
              </a:rPr>
              <a:t>Luke 14:26</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1"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0180" name="Picture 4" descr="Image result for shooting star"/>
          <p:cNvPicPr>
            <a:picLocks noChangeAspect="1" noChangeArrowheads="1"/>
          </p:cNvPicPr>
          <p:nvPr/>
        </p:nvPicPr>
        <p:blipFill>
          <a:blip r:embed="rId2" cstate="print"/>
          <a:srcRect/>
          <a:stretch>
            <a:fillRect/>
          </a:stretch>
        </p:blipFill>
        <p:spPr bwMode="auto">
          <a:xfrm>
            <a:off x="0" y="-1"/>
            <a:ext cx="12192000" cy="6858001"/>
          </a:xfrm>
          <a:prstGeom prst="rect">
            <a:avLst/>
          </a:prstGeom>
          <a:noFill/>
        </p:spPr>
      </p:pic>
      <p:sp>
        <p:nvSpPr>
          <p:cNvPr id="4" name="Title 3"/>
          <p:cNvSpPr txBox="1">
            <a:spLocks/>
          </p:cNvSpPr>
          <p:nvPr/>
        </p:nvSpPr>
        <p:spPr>
          <a:xfrm>
            <a:off x="200297" y="1342531"/>
            <a:ext cx="11834949" cy="1870932"/>
          </a:xfrm>
          <a:prstGeom prst="rect">
            <a:avLst/>
          </a:prstGeom>
        </p:spPr>
        <p:txBody>
          <a:bodyPr>
            <a:normAutofit fontScale="92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3000" b="1" i="0" u="none" strike="noStrike" kern="1200" cap="none" spc="0" normalizeH="0" baseline="0" noProof="0" dirty="0" smtClean="0">
                <a:ln>
                  <a:noFill/>
                </a:ln>
                <a:solidFill>
                  <a:schemeClr val="bg1"/>
                </a:solidFill>
                <a:effectLst/>
                <a:uLnTx/>
                <a:uFillTx/>
                <a:latin typeface="Freestyle Script" pitchFamily="66" charset="0"/>
                <a:ea typeface="+mj-ea"/>
                <a:cs typeface="+mj-cs"/>
              </a:rPr>
              <a:t>God</a:t>
            </a:r>
            <a:r>
              <a:rPr kumimoji="0" lang="en-US" sz="8800" b="1" i="0" u="none" strike="noStrike" kern="1200" cap="none" spc="0" normalizeH="0" noProof="0" dirty="0" smtClean="0">
                <a:ln>
                  <a:noFill/>
                </a:ln>
                <a:solidFill>
                  <a:schemeClr val="bg1"/>
                </a:solidFill>
                <a:effectLst/>
                <a:uLnTx/>
                <a:uFillTx/>
                <a:latin typeface="Freestyle Script" pitchFamily="66" charset="0"/>
                <a:ea typeface="+mj-ea"/>
                <a:cs typeface="+mj-cs"/>
              </a:rPr>
              <a:t> – </a:t>
            </a:r>
            <a:r>
              <a:rPr kumimoji="0" lang="en-US" sz="8600" b="1" i="0" u="none" strike="noStrike" kern="1200" cap="none" spc="0" normalizeH="0" noProof="0" dirty="0" smtClean="0">
                <a:ln>
                  <a:noFill/>
                </a:ln>
                <a:solidFill>
                  <a:schemeClr val="bg1"/>
                </a:solidFill>
                <a:effectLst/>
                <a:uLnTx/>
                <a:uFillTx/>
                <a:latin typeface="Freestyle Script" pitchFamily="66" charset="0"/>
                <a:ea typeface="+mj-ea"/>
                <a:cs typeface="+mj-cs"/>
              </a:rPr>
              <a:t>The Object of Our Supreme Love</a:t>
            </a:r>
            <a:endParaRPr kumimoji="0" lang="en-US" sz="8600" b="1" i="0" u="none" strike="noStrike" kern="1200" cap="none" spc="0" normalizeH="0" baseline="0" noProof="0" dirty="0">
              <a:ln>
                <a:noFill/>
              </a:ln>
              <a:solidFill>
                <a:schemeClr val="bg1"/>
              </a:solidFill>
              <a:effectLst/>
              <a:uLnTx/>
              <a:uFillTx/>
              <a:latin typeface="Freestyle Script" pitchFamily="66" charset="0"/>
              <a:ea typeface="+mj-ea"/>
              <a:cs typeface="+mj-cs"/>
            </a:endParaRPr>
          </a:p>
        </p:txBody>
      </p:sp>
      <p:sp>
        <p:nvSpPr>
          <p:cNvPr id="5" name="Content Placeholder 4"/>
          <p:cNvSpPr txBox="1">
            <a:spLocks/>
          </p:cNvSpPr>
          <p:nvPr/>
        </p:nvSpPr>
        <p:spPr>
          <a:xfrm>
            <a:off x="714103" y="4006655"/>
            <a:ext cx="10700187" cy="2707653"/>
          </a:xfrm>
          <a:prstGeom prst="rect">
            <a:avLst/>
          </a:prstGeom>
        </p:spPr>
        <p:txBody>
          <a:bodyPr>
            <a:normAutofit/>
          </a:bodyPr>
          <a:lstStyle/>
          <a:p>
            <a:pPr marL="228600" lvl="0" indent="-228600" algn="ctr">
              <a:lnSpc>
                <a:spcPct val="90000"/>
              </a:lnSpc>
              <a:spcBef>
                <a:spcPts val="1000"/>
              </a:spcBef>
            </a:pPr>
            <a:r>
              <a:rPr lang="en-US" sz="3200" b="1" i="1" dirty="0" smtClean="0">
                <a:solidFill>
                  <a:schemeClr val="bg1"/>
                </a:solidFill>
              </a:rPr>
              <a:t>“But seek first the kingdom of God and His righteousness, and all these things shall be added to </a:t>
            </a:r>
            <a:r>
              <a:rPr lang="en-US" sz="3200" b="1" i="1" dirty="0" smtClean="0">
                <a:solidFill>
                  <a:schemeClr val="bg1"/>
                </a:solidFill>
              </a:rPr>
              <a:t>you.”</a:t>
            </a:r>
            <a:endParaRPr kumimoji="0" lang="en-US" sz="3200" b="1" i="1"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1" i="1"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bg1"/>
                </a:solidFill>
                <a:effectLst/>
                <a:uLnTx/>
                <a:uFillTx/>
                <a:latin typeface="+mn-lt"/>
                <a:ea typeface="+mn-ea"/>
                <a:cs typeface="+mn-cs"/>
              </a:rPr>
              <a:t>Matthew 6:33</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1"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0180" name="Picture 4" descr="Image result for shooting star"/>
          <p:cNvPicPr>
            <a:picLocks noChangeAspect="1" noChangeArrowheads="1"/>
          </p:cNvPicPr>
          <p:nvPr/>
        </p:nvPicPr>
        <p:blipFill>
          <a:blip r:embed="rId2" cstate="print"/>
          <a:srcRect/>
          <a:stretch>
            <a:fillRect/>
          </a:stretch>
        </p:blipFill>
        <p:spPr bwMode="auto">
          <a:xfrm>
            <a:off x="0" y="-1"/>
            <a:ext cx="12192000" cy="6858001"/>
          </a:xfrm>
          <a:prstGeom prst="rect">
            <a:avLst/>
          </a:prstGeom>
          <a:noFill/>
        </p:spPr>
      </p:pic>
      <p:sp>
        <p:nvSpPr>
          <p:cNvPr id="4" name="Title 3"/>
          <p:cNvSpPr txBox="1">
            <a:spLocks/>
          </p:cNvSpPr>
          <p:nvPr/>
        </p:nvSpPr>
        <p:spPr>
          <a:xfrm>
            <a:off x="200297" y="1342531"/>
            <a:ext cx="11834949" cy="1870932"/>
          </a:xfrm>
          <a:prstGeom prst="rect">
            <a:avLst/>
          </a:prstGeom>
        </p:spPr>
        <p:txBody>
          <a:bodyPr>
            <a:normAutofit fontScale="92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3000" b="1" i="0" u="none" strike="noStrike" kern="1200" cap="none" spc="0" normalizeH="0" baseline="0" noProof="0" dirty="0" smtClean="0">
                <a:ln>
                  <a:noFill/>
                </a:ln>
                <a:solidFill>
                  <a:schemeClr val="bg1"/>
                </a:solidFill>
                <a:effectLst/>
                <a:uLnTx/>
                <a:uFillTx/>
                <a:latin typeface="Freestyle Script" pitchFamily="66" charset="0"/>
                <a:ea typeface="+mj-ea"/>
                <a:cs typeface="+mj-cs"/>
              </a:rPr>
              <a:t>God</a:t>
            </a:r>
            <a:r>
              <a:rPr kumimoji="0" lang="en-US" sz="8800" b="1" i="0" u="none" strike="noStrike" kern="1200" cap="none" spc="0" normalizeH="0" noProof="0" dirty="0" smtClean="0">
                <a:ln>
                  <a:noFill/>
                </a:ln>
                <a:solidFill>
                  <a:schemeClr val="bg1"/>
                </a:solidFill>
                <a:effectLst/>
                <a:uLnTx/>
                <a:uFillTx/>
                <a:latin typeface="Freestyle Script" pitchFamily="66" charset="0"/>
                <a:ea typeface="+mj-ea"/>
                <a:cs typeface="+mj-cs"/>
              </a:rPr>
              <a:t> – </a:t>
            </a:r>
            <a:r>
              <a:rPr kumimoji="0" lang="en-US" sz="8600" b="1" i="0" u="none" strike="noStrike" kern="1200" cap="none" spc="0" normalizeH="0" noProof="0" dirty="0" smtClean="0">
                <a:ln>
                  <a:noFill/>
                </a:ln>
                <a:solidFill>
                  <a:schemeClr val="bg1"/>
                </a:solidFill>
                <a:effectLst/>
                <a:uLnTx/>
                <a:uFillTx/>
                <a:latin typeface="Freestyle Script" pitchFamily="66" charset="0"/>
                <a:ea typeface="+mj-ea"/>
                <a:cs typeface="+mj-cs"/>
              </a:rPr>
              <a:t>The Object of Our Supreme Love</a:t>
            </a:r>
            <a:endParaRPr kumimoji="0" lang="en-US" sz="8600" b="1" i="0" u="none" strike="noStrike" kern="1200" cap="none" spc="0" normalizeH="0" baseline="0" noProof="0" dirty="0">
              <a:ln>
                <a:noFill/>
              </a:ln>
              <a:solidFill>
                <a:schemeClr val="bg1"/>
              </a:solidFill>
              <a:effectLst/>
              <a:uLnTx/>
              <a:uFillTx/>
              <a:latin typeface="Freestyle Script" pitchFamily="66" charset="0"/>
              <a:ea typeface="+mj-ea"/>
              <a:cs typeface="+mj-cs"/>
            </a:endParaRPr>
          </a:p>
        </p:txBody>
      </p:sp>
      <p:sp>
        <p:nvSpPr>
          <p:cNvPr id="5" name="Content Placeholder 4"/>
          <p:cNvSpPr txBox="1">
            <a:spLocks/>
          </p:cNvSpPr>
          <p:nvPr/>
        </p:nvSpPr>
        <p:spPr>
          <a:xfrm>
            <a:off x="714103" y="4006655"/>
            <a:ext cx="10700187" cy="2707653"/>
          </a:xfrm>
          <a:prstGeom prst="rect">
            <a:avLst/>
          </a:prstGeom>
        </p:spPr>
        <p:txBody>
          <a:bodyPr>
            <a:normAutofit lnSpcReduction="10000"/>
          </a:bodyPr>
          <a:lstStyle/>
          <a:p>
            <a:pPr marL="228600" lvl="0" indent="-228600" algn="ctr">
              <a:lnSpc>
                <a:spcPct val="90000"/>
              </a:lnSpc>
              <a:spcBef>
                <a:spcPts val="1000"/>
              </a:spcBef>
            </a:pPr>
            <a:r>
              <a:rPr lang="en-US" sz="3200" b="1" i="1" dirty="0" smtClean="0">
                <a:solidFill>
                  <a:schemeClr val="bg1"/>
                </a:solidFill>
              </a:rPr>
              <a:t>“By this we know that we love the children of God, when we love God and keep His commandments. For this is the love of God, that we keep His commandments. And His commandments are not burdensome</a:t>
            </a:r>
            <a:r>
              <a:rPr lang="en-US" sz="3200" b="1" i="1" dirty="0" smtClean="0">
                <a:solidFill>
                  <a:schemeClr val="bg1"/>
                </a:solidFill>
              </a:rPr>
              <a:t>.”</a:t>
            </a:r>
            <a:endParaRPr kumimoji="0" lang="en-US" sz="3200" b="1" i="1"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1" i="1" u="none" strike="noStrike" kern="1200" cap="none" spc="0" normalizeH="0" baseline="0" noProof="0" dirty="0" smtClean="0">
              <a:ln>
                <a:noFill/>
              </a:ln>
              <a:solidFill>
                <a:schemeClr val="bg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bg1"/>
                </a:solidFill>
                <a:effectLst/>
                <a:uLnTx/>
                <a:uFillTx/>
                <a:latin typeface="+mn-lt"/>
                <a:ea typeface="+mn-ea"/>
                <a:cs typeface="+mn-cs"/>
              </a:rPr>
              <a:t>1 John 5:2-3</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1"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Image result for all races of people"/>
          <p:cNvPicPr>
            <a:picLocks noChangeAspect="1" noChangeArrowheads="1"/>
          </p:cNvPicPr>
          <p:nvPr/>
        </p:nvPicPr>
        <p:blipFill>
          <a:blip r:embed="rId2" cstate="print"/>
          <a:srcRect/>
          <a:stretch>
            <a:fillRect/>
          </a:stretch>
        </p:blipFill>
        <p:spPr bwMode="auto">
          <a:xfrm>
            <a:off x="8298088" y="3265714"/>
            <a:ext cx="3346269" cy="3346269"/>
          </a:xfrm>
          <a:prstGeom prst="rect">
            <a:avLst/>
          </a:prstGeom>
          <a:noFill/>
        </p:spPr>
      </p:pic>
      <p:sp>
        <p:nvSpPr>
          <p:cNvPr id="3" name="Title 3"/>
          <p:cNvSpPr txBox="1">
            <a:spLocks/>
          </p:cNvSpPr>
          <p:nvPr/>
        </p:nvSpPr>
        <p:spPr>
          <a:xfrm>
            <a:off x="209005" y="323627"/>
            <a:ext cx="11834949" cy="2680830"/>
          </a:xfrm>
          <a:prstGeom prst="rect">
            <a:avLst/>
          </a:prstGeom>
        </p:spPr>
        <p:txBody>
          <a:bodyPr>
            <a:normAutofit fontScale="92500" lnSpcReduction="1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3000" b="1" i="0" u="none" strike="noStrike" kern="1200" cap="none" spc="0" normalizeH="0" baseline="0" noProof="0" dirty="0" smtClean="0">
                <a:ln>
                  <a:noFill/>
                </a:ln>
                <a:solidFill>
                  <a:schemeClr val="accent6">
                    <a:lumMod val="75000"/>
                  </a:schemeClr>
                </a:solidFill>
                <a:effectLst/>
                <a:uLnTx/>
                <a:uFillTx/>
                <a:latin typeface="Freestyle Script" pitchFamily="66" charset="0"/>
                <a:ea typeface="+mj-ea"/>
                <a:cs typeface="+mj-cs"/>
              </a:rPr>
              <a:t>Loving Our Neighbors</a:t>
            </a:r>
            <a:r>
              <a:rPr kumimoji="0" lang="en-US" sz="8800" b="1" i="0" u="none" strike="noStrike" kern="1200" cap="none" spc="0" normalizeH="0" noProof="0" dirty="0" smtClean="0">
                <a:ln>
                  <a:noFill/>
                </a:ln>
                <a:solidFill>
                  <a:schemeClr val="accent1">
                    <a:lumMod val="50000"/>
                  </a:schemeClr>
                </a:solidFill>
                <a:effectLst/>
                <a:uLnTx/>
                <a:uFillTx/>
                <a:latin typeface="Freestyle Script" pitchFamily="66" charset="0"/>
                <a:ea typeface="+mj-ea"/>
                <a:cs typeface="+mj-cs"/>
              </a:rPr>
              <a:t> </a:t>
            </a:r>
            <a:r>
              <a:rPr kumimoji="0" lang="en-US" sz="8800" b="1" i="0" u="none" strike="noStrike" kern="1200" cap="none" spc="0" normalizeH="0" noProof="0" dirty="0" smtClean="0">
                <a:ln>
                  <a:noFill/>
                </a:ln>
                <a:solidFill>
                  <a:schemeClr val="accent1">
                    <a:lumMod val="75000"/>
                  </a:schemeClr>
                </a:solidFill>
                <a:effectLst/>
                <a:uLnTx/>
                <a:uFillTx/>
                <a:latin typeface="Freestyle Script" pitchFamily="66" charset="0"/>
                <a:ea typeface="+mj-ea"/>
                <a:cs typeface="+mj-cs"/>
              </a:rPr>
              <a:t>                           </a:t>
            </a:r>
            <a:r>
              <a:rPr kumimoji="0" lang="en-US" sz="8600" b="1" i="0" u="none" strike="noStrike" kern="1200" cap="none" spc="0" normalizeH="0" noProof="0" dirty="0" smtClean="0">
                <a:ln>
                  <a:noFill/>
                </a:ln>
                <a:solidFill>
                  <a:schemeClr val="accent1">
                    <a:lumMod val="50000"/>
                  </a:schemeClr>
                </a:solidFill>
                <a:effectLst/>
                <a:uLnTx/>
                <a:uFillTx/>
                <a:latin typeface="Freestyle Script" pitchFamily="66" charset="0"/>
                <a:ea typeface="+mj-ea"/>
                <a:cs typeface="+mj-cs"/>
              </a:rPr>
              <a:t>The Second Object of Our Love</a:t>
            </a:r>
            <a:endParaRPr kumimoji="0" lang="en-US" sz="8600" b="1" i="0" u="none" strike="noStrike" kern="1200" cap="none" spc="0" normalizeH="0" baseline="0" noProof="0" dirty="0">
              <a:ln>
                <a:noFill/>
              </a:ln>
              <a:solidFill>
                <a:schemeClr val="accent1">
                  <a:lumMod val="50000"/>
                </a:schemeClr>
              </a:solidFill>
              <a:effectLst/>
              <a:uLnTx/>
              <a:uFillTx/>
              <a:latin typeface="Freestyle Script" pitchFamily="66" charset="0"/>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Image result for all races of people"/>
          <p:cNvPicPr>
            <a:picLocks noChangeAspect="1" noChangeArrowheads="1"/>
          </p:cNvPicPr>
          <p:nvPr/>
        </p:nvPicPr>
        <p:blipFill>
          <a:blip r:embed="rId2" cstate="print"/>
          <a:srcRect/>
          <a:stretch>
            <a:fillRect/>
          </a:stretch>
        </p:blipFill>
        <p:spPr bwMode="auto">
          <a:xfrm>
            <a:off x="8281852" y="3249478"/>
            <a:ext cx="3362506" cy="3362506"/>
          </a:xfrm>
          <a:prstGeom prst="rect">
            <a:avLst/>
          </a:prstGeom>
          <a:noFill/>
        </p:spPr>
      </p:pic>
      <p:sp>
        <p:nvSpPr>
          <p:cNvPr id="3" name="Title 3"/>
          <p:cNvSpPr txBox="1">
            <a:spLocks/>
          </p:cNvSpPr>
          <p:nvPr/>
        </p:nvSpPr>
        <p:spPr>
          <a:xfrm>
            <a:off x="209005" y="323627"/>
            <a:ext cx="11834949" cy="2680830"/>
          </a:xfrm>
          <a:prstGeom prst="rect">
            <a:avLst/>
          </a:prstGeom>
        </p:spPr>
        <p:txBody>
          <a:bodyPr>
            <a:normAutofit fontScale="92500" lnSpcReduction="1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3000" b="1" i="0" u="none" strike="noStrike" kern="1200" cap="none" spc="0" normalizeH="0" baseline="0" noProof="0" dirty="0" smtClean="0">
                <a:ln>
                  <a:noFill/>
                </a:ln>
                <a:solidFill>
                  <a:schemeClr val="accent6">
                    <a:lumMod val="75000"/>
                  </a:schemeClr>
                </a:solidFill>
                <a:effectLst/>
                <a:uLnTx/>
                <a:uFillTx/>
                <a:latin typeface="Freestyle Script" pitchFamily="66" charset="0"/>
                <a:ea typeface="+mj-ea"/>
                <a:cs typeface="+mj-cs"/>
              </a:rPr>
              <a:t>Loving Our Neighbors</a:t>
            </a:r>
            <a:r>
              <a:rPr kumimoji="0" lang="en-US" sz="8800" b="1" i="0" u="none" strike="noStrike" kern="1200" cap="none" spc="0" normalizeH="0" noProof="0" dirty="0" smtClean="0">
                <a:ln>
                  <a:noFill/>
                </a:ln>
                <a:solidFill>
                  <a:schemeClr val="accent1">
                    <a:lumMod val="50000"/>
                  </a:schemeClr>
                </a:solidFill>
                <a:effectLst/>
                <a:uLnTx/>
                <a:uFillTx/>
                <a:latin typeface="Freestyle Script" pitchFamily="66" charset="0"/>
                <a:ea typeface="+mj-ea"/>
                <a:cs typeface="+mj-cs"/>
              </a:rPr>
              <a:t> </a:t>
            </a:r>
            <a:r>
              <a:rPr kumimoji="0" lang="en-US" sz="8800" b="1" i="0" u="none" strike="noStrike" kern="1200" cap="none" spc="0" normalizeH="0" noProof="0" dirty="0" smtClean="0">
                <a:ln>
                  <a:noFill/>
                </a:ln>
                <a:solidFill>
                  <a:schemeClr val="accent1">
                    <a:lumMod val="75000"/>
                  </a:schemeClr>
                </a:solidFill>
                <a:effectLst/>
                <a:uLnTx/>
                <a:uFillTx/>
                <a:latin typeface="Freestyle Script" pitchFamily="66" charset="0"/>
                <a:ea typeface="+mj-ea"/>
                <a:cs typeface="+mj-cs"/>
              </a:rPr>
              <a:t>                           </a:t>
            </a:r>
            <a:r>
              <a:rPr kumimoji="0" lang="en-US" sz="8600" b="1" i="0" u="none" strike="noStrike" kern="1200" cap="none" spc="0" normalizeH="0" noProof="0" dirty="0" smtClean="0">
                <a:ln>
                  <a:noFill/>
                </a:ln>
                <a:solidFill>
                  <a:schemeClr val="accent1">
                    <a:lumMod val="50000"/>
                  </a:schemeClr>
                </a:solidFill>
                <a:effectLst/>
                <a:uLnTx/>
                <a:uFillTx/>
                <a:latin typeface="Freestyle Script" pitchFamily="66" charset="0"/>
                <a:ea typeface="+mj-ea"/>
                <a:cs typeface="+mj-cs"/>
              </a:rPr>
              <a:t>The Second Object of Our Love</a:t>
            </a:r>
            <a:endParaRPr kumimoji="0" lang="en-US" sz="8600" b="1" i="0" u="none" strike="noStrike" kern="1200" cap="none" spc="0" normalizeH="0" baseline="0" noProof="0" dirty="0">
              <a:ln>
                <a:noFill/>
              </a:ln>
              <a:solidFill>
                <a:schemeClr val="accent1">
                  <a:lumMod val="50000"/>
                </a:schemeClr>
              </a:solidFill>
              <a:effectLst/>
              <a:uLnTx/>
              <a:uFillTx/>
              <a:latin typeface="Freestyle Script" pitchFamily="66" charset="0"/>
              <a:ea typeface="+mj-ea"/>
              <a:cs typeface="+mj-cs"/>
            </a:endParaRPr>
          </a:p>
        </p:txBody>
      </p:sp>
      <p:sp>
        <p:nvSpPr>
          <p:cNvPr id="4" name="Content Placeholder 4"/>
          <p:cNvSpPr txBox="1">
            <a:spLocks/>
          </p:cNvSpPr>
          <p:nvPr/>
        </p:nvSpPr>
        <p:spPr>
          <a:xfrm>
            <a:off x="1027611" y="3727981"/>
            <a:ext cx="6139543" cy="2707653"/>
          </a:xfrm>
          <a:prstGeom prst="rect">
            <a:avLst/>
          </a:prstGeom>
        </p:spPr>
        <p:txBody>
          <a:bodyPr>
            <a:normAutofit/>
          </a:bodyPr>
          <a:lstStyle/>
          <a:p>
            <a:pPr marL="228600" lvl="0" indent="-228600" algn="ctr">
              <a:lnSpc>
                <a:spcPct val="90000"/>
              </a:lnSpc>
              <a:spcBef>
                <a:spcPts val="1000"/>
              </a:spcBef>
            </a:pPr>
            <a:r>
              <a:rPr lang="en-US" sz="3200" b="1" i="1" dirty="0" smtClean="0">
                <a:solidFill>
                  <a:schemeClr val="accent1">
                    <a:lumMod val="50000"/>
                  </a:schemeClr>
                </a:solidFill>
              </a:rPr>
              <a:t>“By this all will know that you are My disciples, if you have love for one another.”</a:t>
            </a:r>
            <a:endParaRPr kumimoji="0" lang="en-US" sz="3200" b="1" i="1" u="none" strike="noStrike" kern="1200" cap="none" spc="0" normalizeH="0" baseline="0" noProof="0" dirty="0" smtClean="0">
              <a:ln>
                <a:noFill/>
              </a:ln>
              <a:solidFill>
                <a:schemeClr val="accent1">
                  <a:lumMod val="50000"/>
                </a:schemeClr>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1" i="1" u="none" strike="noStrike" kern="1200" cap="none" spc="0" normalizeH="0" baseline="0" noProof="0" dirty="0" smtClean="0">
              <a:ln>
                <a:noFill/>
              </a:ln>
              <a:solidFill>
                <a:schemeClr val="accent1">
                  <a:lumMod val="50000"/>
                </a:schemeClr>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accent1">
                    <a:lumMod val="50000"/>
                  </a:schemeClr>
                </a:solidFill>
                <a:effectLst/>
                <a:uLnTx/>
                <a:uFillTx/>
                <a:latin typeface="+mn-lt"/>
                <a:ea typeface="+mn-ea"/>
                <a:cs typeface="+mn-cs"/>
              </a:rPr>
              <a:t>John 13:35</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1"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Image result for sailboat"/>
          <p:cNvPicPr>
            <a:picLocks noChangeAspect="1" noChangeArrowheads="1"/>
          </p:cNvPicPr>
          <p:nvPr/>
        </p:nvPicPr>
        <p:blipFill>
          <a:blip r:embed="rId2" cstate="print"/>
          <a:srcRect/>
          <a:stretch>
            <a:fillRect/>
          </a:stretch>
        </p:blipFill>
        <p:spPr bwMode="auto">
          <a:xfrm>
            <a:off x="-20067" y="1"/>
            <a:ext cx="12212068" cy="6858000"/>
          </a:xfrm>
          <a:prstGeom prst="rect">
            <a:avLst/>
          </a:prstGeom>
          <a:noFill/>
        </p:spPr>
      </p:pic>
      <p:sp>
        <p:nvSpPr>
          <p:cNvPr id="3" name="Title 3"/>
          <p:cNvSpPr txBox="1">
            <a:spLocks/>
          </p:cNvSpPr>
          <p:nvPr/>
        </p:nvSpPr>
        <p:spPr>
          <a:xfrm>
            <a:off x="174172" y="558758"/>
            <a:ext cx="9344298" cy="2680830"/>
          </a:xfrm>
          <a:prstGeom prst="rect">
            <a:avLst/>
          </a:prstGeom>
        </p:spPr>
        <p:txBody>
          <a:bodyPr>
            <a:normAutofit fontScale="92500" lnSpcReduction="10000"/>
          </a:body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13000" b="1" i="0" u="none" strike="noStrike" kern="1200" cap="none" spc="0" normalizeH="0" baseline="0" noProof="0" dirty="0" smtClean="0">
                <a:ln>
                  <a:noFill/>
                </a:ln>
                <a:effectLst/>
                <a:uLnTx/>
                <a:uFillTx/>
                <a:latin typeface="Freestyle Script" pitchFamily="66" charset="0"/>
                <a:ea typeface="+mj-ea"/>
                <a:cs typeface="+mj-cs"/>
              </a:rPr>
              <a:t>Loving Self -</a:t>
            </a:r>
            <a:r>
              <a:rPr kumimoji="0" lang="en-US" sz="8800" b="1" i="0" u="none" strike="noStrike" kern="1200" cap="none" spc="0" normalizeH="0" noProof="0" dirty="0" smtClean="0">
                <a:ln>
                  <a:noFill/>
                </a:ln>
                <a:effectLst/>
                <a:uLnTx/>
                <a:uFillTx/>
                <a:latin typeface="Freestyle Script" pitchFamily="66" charset="0"/>
                <a:ea typeface="+mj-ea"/>
                <a:cs typeface="+mj-cs"/>
              </a:rPr>
              <a:t> </a:t>
            </a:r>
            <a:r>
              <a:rPr kumimoji="0" lang="en-US" sz="8800" b="1" i="0" u="none" strike="noStrike" kern="1200" cap="none" spc="0" normalizeH="0" noProof="0" dirty="0" smtClean="0">
                <a:ln>
                  <a:noFill/>
                </a:ln>
                <a:solidFill>
                  <a:schemeClr val="accent1">
                    <a:lumMod val="75000"/>
                  </a:schemeClr>
                </a:solidFill>
                <a:effectLst/>
                <a:uLnTx/>
                <a:uFillTx/>
                <a:latin typeface="Freestyle Script" pitchFamily="66" charset="0"/>
                <a:ea typeface="+mj-ea"/>
                <a:cs typeface="+mj-cs"/>
              </a:rPr>
              <a:t>                           </a:t>
            </a:r>
            <a:r>
              <a:rPr kumimoji="0" lang="en-US" sz="8600" b="1" i="0" u="none" strike="noStrike" kern="1200" cap="none" spc="0" normalizeH="0" noProof="0" dirty="0" smtClean="0">
                <a:ln>
                  <a:noFill/>
                </a:ln>
                <a:effectLst/>
                <a:uLnTx/>
                <a:uFillTx/>
                <a:latin typeface="Freestyle Script" pitchFamily="66" charset="0"/>
                <a:ea typeface="+mj-ea"/>
                <a:cs typeface="+mj-cs"/>
              </a:rPr>
              <a:t>The Final Object of Our Love</a:t>
            </a:r>
            <a:endParaRPr kumimoji="0" lang="en-US" sz="8600" b="1" i="0" u="none" strike="noStrike" kern="1200" cap="none" spc="0" normalizeH="0" baseline="0" noProof="0" dirty="0">
              <a:ln>
                <a:noFill/>
              </a:ln>
              <a:effectLst/>
              <a:uLnTx/>
              <a:uFillTx/>
              <a:latin typeface="Freestyle Script" pitchFamily="66"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Image result for sailboat"/>
          <p:cNvPicPr>
            <a:picLocks noChangeAspect="1" noChangeArrowheads="1"/>
          </p:cNvPicPr>
          <p:nvPr/>
        </p:nvPicPr>
        <p:blipFill>
          <a:blip r:embed="rId2" cstate="print"/>
          <a:srcRect/>
          <a:stretch>
            <a:fillRect/>
          </a:stretch>
        </p:blipFill>
        <p:spPr bwMode="auto">
          <a:xfrm>
            <a:off x="-20067" y="1"/>
            <a:ext cx="12212068" cy="6858000"/>
          </a:xfrm>
          <a:prstGeom prst="rect">
            <a:avLst/>
          </a:prstGeom>
          <a:noFill/>
        </p:spPr>
      </p:pic>
      <p:sp>
        <p:nvSpPr>
          <p:cNvPr id="3" name="Title 3"/>
          <p:cNvSpPr txBox="1">
            <a:spLocks/>
          </p:cNvSpPr>
          <p:nvPr/>
        </p:nvSpPr>
        <p:spPr>
          <a:xfrm>
            <a:off x="174172" y="558758"/>
            <a:ext cx="9344298" cy="2680830"/>
          </a:xfrm>
          <a:prstGeom prst="rect">
            <a:avLst/>
          </a:prstGeom>
        </p:spPr>
        <p:txBody>
          <a:bodyPr>
            <a:normAutofit fontScale="92500" lnSpcReduction="10000"/>
          </a:body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13000" b="1" i="0" u="none" strike="noStrike" kern="1200" cap="none" spc="0" normalizeH="0" baseline="0" noProof="0" dirty="0" smtClean="0">
                <a:ln>
                  <a:noFill/>
                </a:ln>
                <a:effectLst/>
                <a:uLnTx/>
                <a:uFillTx/>
                <a:latin typeface="Freestyle Script" pitchFamily="66" charset="0"/>
                <a:ea typeface="+mj-ea"/>
                <a:cs typeface="+mj-cs"/>
              </a:rPr>
              <a:t>Loving Self -</a:t>
            </a:r>
            <a:r>
              <a:rPr kumimoji="0" lang="en-US" sz="8800" b="1" i="0" u="none" strike="noStrike" kern="1200" cap="none" spc="0" normalizeH="0" noProof="0" dirty="0" smtClean="0">
                <a:ln>
                  <a:noFill/>
                </a:ln>
                <a:effectLst/>
                <a:uLnTx/>
                <a:uFillTx/>
                <a:latin typeface="Freestyle Script" pitchFamily="66" charset="0"/>
                <a:ea typeface="+mj-ea"/>
                <a:cs typeface="+mj-cs"/>
              </a:rPr>
              <a:t> </a:t>
            </a:r>
            <a:r>
              <a:rPr kumimoji="0" lang="en-US" sz="8800" b="1" i="0" u="none" strike="noStrike" kern="1200" cap="none" spc="0" normalizeH="0" noProof="0" dirty="0" smtClean="0">
                <a:ln>
                  <a:noFill/>
                </a:ln>
                <a:solidFill>
                  <a:schemeClr val="accent1">
                    <a:lumMod val="75000"/>
                  </a:schemeClr>
                </a:solidFill>
                <a:effectLst/>
                <a:uLnTx/>
                <a:uFillTx/>
                <a:latin typeface="Freestyle Script" pitchFamily="66" charset="0"/>
                <a:ea typeface="+mj-ea"/>
                <a:cs typeface="+mj-cs"/>
              </a:rPr>
              <a:t>                           </a:t>
            </a:r>
            <a:r>
              <a:rPr kumimoji="0" lang="en-US" sz="8600" b="1" i="0" u="none" strike="noStrike" kern="1200" cap="none" spc="0" normalizeH="0" noProof="0" dirty="0" smtClean="0">
                <a:ln>
                  <a:noFill/>
                </a:ln>
                <a:effectLst/>
                <a:uLnTx/>
                <a:uFillTx/>
                <a:latin typeface="Freestyle Script" pitchFamily="66" charset="0"/>
                <a:ea typeface="+mj-ea"/>
                <a:cs typeface="+mj-cs"/>
              </a:rPr>
              <a:t>The Final Object of Our Love</a:t>
            </a:r>
            <a:endParaRPr kumimoji="0" lang="en-US" sz="8600" b="1" i="0" u="none" strike="noStrike" kern="1200" cap="none" spc="0" normalizeH="0" baseline="0" noProof="0" dirty="0">
              <a:ln>
                <a:noFill/>
              </a:ln>
              <a:effectLst/>
              <a:uLnTx/>
              <a:uFillTx/>
              <a:latin typeface="Freestyle Script" pitchFamily="66" charset="0"/>
              <a:ea typeface="+mj-ea"/>
              <a:cs typeface="+mj-cs"/>
            </a:endParaRPr>
          </a:p>
        </p:txBody>
      </p:sp>
      <p:sp>
        <p:nvSpPr>
          <p:cNvPr id="4" name="Content Placeholder 4"/>
          <p:cNvSpPr txBox="1">
            <a:spLocks/>
          </p:cNvSpPr>
          <p:nvPr/>
        </p:nvSpPr>
        <p:spPr>
          <a:xfrm>
            <a:off x="992777" y="4241787"/>
            <a:ext cx="6139543" cy="2167722"/>
          </a:xfrm>
          <a:prstGeom prst="rect">
            <a:avLst/>
          </a:prstGeom>
        </p:spPr>
        <p:txBody>
          <a:bodyPr>
            <a:normAutofit/>
          </a:bodyPr>
          <a:lstStyle/>
          <a:p>
            <a:pPr marL="228600" lvl="0" indent="-228600" algn="ctr">
              <a:lnSpc>
                <a:spcPct val="90000"/>
              </a:lnSpc>
              <a:spcBef>
                <a:spcPts val="1000"/>
              </a:spcBef>
            </a:pPr>
            <a:r>
              <a:rPr lang="en-US" sz="3200" b="1" i="1" dirty="0" smtClean="0"/>
              <a:t>“…You </a:t>
            </a:r>
            <a:r>
              <a:rPr lang="en-US" sz="3200" b="1" i="1" dirty="0" smtClean="0"/>
              <a:t>shall love your neighbor </a:t>
            </a:r>
            <a:r>
              <a:rPr lang="en-US" sz="3200" b="1" i="1" dirty="0" smtClean="0"/>
              <a:t>    as </a:t>
            </a:r>
            <a:r>
              <a:rPr lang="en-US" sz="3200" b="1" i="1" dirty="0" smtClean="0"/>
              <a:t>yourself.”</a:t>
            </a:r>
            <a:endParaRPr kumimoji="0" lang="en-US" sz="3200" b="1" i="1" u="none" strike="noStrike" kern="1200" cap="none" spc="0" normalizeH="0" baseline="0" noProof="0" dirty="0" smtClean="0">
              <a:ln>
                <a:noFill/>
              </a:ln>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1" i="1" u="none" strike="noStrike" kern="1200" cap="none" spc="0" normalizeH="0" baseline="0" noProof="0" dirty="0" smtClean="0">
              <a:ln>
                <a:noFill/>
              </a:ln>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effectLst/>
                <a:uLnTx/>
                <a:uFillTx/>
                <a:latin typeface="+mn-lt"/>
                <a:ea typeface="+mn-ea"/>
                <a:cs typeface="+mn-cs"/>
              </a:rPr>
              <a:t>Matthew 22:39</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1"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1" y="-17849"/>
            <a:ext cx="12192001" cy="6875849"/>
          </a:xfrm>
          <a:prstGeom prst="rect">
            <a:avLst/>
          </a:prstGeom>
          <a:noFill/>
        </p:spPr>
      </p:pic>
      <p:sp>
        <p:nvSpPr>
          <p:cNvPr id="3" name="Title 2"/>
          <p:cNvSpPr>
            <a:spLocks noGrp="1"/>
          </p:cNvSpPr>
          <p:nvPr>
            <p:ph type="title"/>
          </p:nvPr>
        </p:nvSpPr>
        <p:spPr>
          <a:xfrm>
            <a:off x="409834" y="3105665"/>
            <a:ext cx="7136025" cy="3591697"/>
          </a:xfrm>
        </p:spPr>
        <p:txBody>
          <a:bodyPr>
            <a:normAutofit/>
          </a:bodyPr>
          <a:lstStyle/>
          <a:p>
            <a:r>
              <a:rPr lang="en-US" b="1" dirty="0" smtClean="0">
                <a:latin typeface="Freestyle Script" pitchFamily="66" charset="0"/>
              </a:rPr>
              <a:t>A Series of Lessons…</a:t>
            </a:r>
            <a:r>
              <a:rPr lang="en-US" sz="2400" b="1" dirty="0" smtClean="0">
                <a:latin typeface="Freestyle Script" pitchFamily="66" charset="0"/>
              </a:rPr>
              <a:t> </a:t>
            </a:r>
            <a:br>
              <a:rPr lang="en-US" sz="2400" b="1" dirty="0" smtClean="0">
                <a:latin typeface="Freestyle Script" pitchFamily="66" charset="0"/>
              </a:rPr>
            </a:br>
            <a:r>
              <a:rPr lang="en-US" b="1" dirty="0" smtClean="0">
                <a:latin typeface="Freestyle Script" pitchFamily="66" charset="0"/>
              </a:rPr>
              <a:t/>
            </a:r>
            <a:br>
              <a:rPr lang="en-US" b="1" dirty="0" smtClean="0">
                <a:latin typeface="Freestyle Script" pitchFamily="66" charset="0"/>
              </a:rPr>
            </a:br>
            <a:r>
              <a:rPr lang="en-US" b="1" dirty="0" smtClean="0">
                <a:latin typeface="Arial Black" pitchFamily="34" charset="0"/>
              </a:rPr>
              <a:t>LOOKING TO JESUS </a:t>
            </a:r>
            <a:br>
              <a:rPr lang="en-US" b="1" dirty="0" smtClean="0">
                <a:latin typeface="Arial Black" pitchFamily="34" charset="0"/>
              </a:rPr>
            </a:br>
            <a:r>
              <a:rPr lang="en-US" b="1" dirty="0" smtClean="0">
                <a:latin typeface="Arial Black" pitchFamily="34" charset="0"/>
              </a:rPr>
              <a:t>AS OUR EXAMPLE</a:t>
            </a:r>
            <a:br>
              <a:rPr lang="en-US" b="1" dirty="0" smtClean="0">
                <a:latin typeface="Arial Black" pitchFamily="34" charset="0"/>
              </a:rPr>
            </a:br>
            <a:r>
              <a:rPr lang="en-US" sz="2400" dirty="0" smtClean="0">
                <a:latin typeface="Arial Black" pitchFamily="34" charset="0"/>
              </a:rPr>
              <a:t>Lesson 1 – Love &amp; Compassion</a:t>
            </a:r>
            <a:endParaRPr lang="en-US" sz="2400" dirty="0">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Image result for sailboat"/>
          <p:cNvPicPr>
            <a:picLocks noChangeAspect="1" noChangeArrowheads="1"/>
          </p:cNvPicPr>
          <p:nvPr/>
        </p:nvPicPr>
        <p:blipFill>
          <a:blip r:embed="rId2" cstate="print"/>
          <a:srcRect/>
          <a:stretch>
            <a:fillRect/>
          </a:stretch>
        </p:blipFill>
        <p:spPr bwMode="auto">
          <a:xfrm>
            <a:off x="-20067" y="1"/>
            <a:ext cx="12212068" cy="6858000"/>
          </a:xfrm>
          <a:prstGeom prst="rect">
            <a:avLst/>
          </a:prstGeom>
          <a:noFill/>
        </p:spPr>
      </p:pic>
      <p:sp>
        <p:nvSpPr>
          <p:cNvPr id="3" name="Title 3"/>
          <p:cNvSpPr txBox="1">
            <a:spLocks/>
          </p:cNvSpPr>
          <p:nvPr/>
        </p:nvSpPr>
        <p:spPr>
          <a:xfrm>
            <a:off x="174172" y="558758"/>
            <a:ext cx="9344298" cy="2680830"/>
          </a:xfrm>
          <a:prstGeom prst="rect">
            <a:avLst/>
          </a:prstGeom>
        </p:spPr>
        <p:txBody>
          <a:bodyPr>
            <a:normAutofit fontScale="92500" lnSpcReduction="10000"/>
          </a:body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13000" b="1" i="0" u="none" strike="noStrike" kern="1200" cap="none" spc="0" normalizeH="0" baseline="0" noProof="0" dirty="0" smtClean="0">
                <a:ln>
                  <a:noFill/>
                </a:ln>
                <a:effectLst/>
                <a:uLnTx/>
                <a:uFillTx/>
                <a:latin typeface="Freestyle Script" pitchFamily="66" charset="0"/>
                <a:ea typeface="+mj-ea"/>
                <a:cs typeface="+mj-cs"/>
              </a:rPr>
              <a:t>Loving Self -</a:t>
            </a:r>
            <a:r>
              <a:rPr kumimoji="0" lang="en-US" sz="8800" b="1" i="0" u="none" strike="noStrike" kern="1200" cap="none" spc="0" normalizeH="0" noProof="0" dirty="0" smtClean="0">
                <a:ln>
                  <a:noFill/>
                </a:ln>
                <a:effectLst/>
                <a:uLnTx/>
                <a:uFillTx/>
                <a:latin typeface="Freestyle Script" pitchFamily="66" charset="0"/>
                <a:ea typeface="+mj-ea"/>
                <a:cs typeface="+mj-cs"/>
              </a:rPr>
              <a:t> </a:t>
            </a:r>
            <a:r>
              <a:rPr kumimoji="0" lang="en-US" sz="8800" b="1" i="0" u="none" strike="noStrike" kern="1200" cap="none" spc="0" normalizeH="0" noProof="0" dirty="0" smtClean="0">
                <a:ln>
                  <a:noFill/>
                </a:ln>
                <a:solidFill>
                  <a:schemeClr val="accent1">
                    <a:lumMod val="75000"/>
                  </a:schemeClr>
                </a:solidFill>
                <a:effectLst/>
                <a:uLnTx/>
                <a:uFillTx/>
                <a:latin typeface="Freestyle Script" pitchFamily="66" charset="0"/>
                <a:ea typeface="+mj-ea"/>
                <a:cs typeface="+mj-cs"/>
              </a:rPr>
              <a:t>                           </a:t>
            </a:r>
            <a:r>
              <a:rPr kumimoji="0" lang="en-US" sz="8600" b="1" i="0" u="none" strike="noStrike" kern="1200" cap="none" spc="0" normalizeH="0" noProof="0" dirty="0" smtClean="0">
                <a:ln>
                  <a:noFill/>
                </a:ln>
                <a:effectLst/>
                <a:uLnTx/>
                <a:uFillTx/>
                <a:latin typeface="Freestyle Script" pitchFamily="66" charset="0"/>
                <a:ea typeface="+mj-ea"/>
                <a:cs typeface="+mj-cs"/>
              </a:rPr>
              <a:t>The Final Object of Our Love</a:t>
            </a:r>
            <a:endParaRPr kumimoji="0" lang="en-US" sz="8600" b="1" i="0" u="none" strike="noStrike" kern="1200" cap="none" spc="0" normalizeH="0" baseline="0" noProof="0" dirty="0">
              <a:ln>
                <a:noFill/>
              </a:ln>
              <a:effectLst/>
              <a:uLnTx/>
              <a:uFillTx/>
              <a:latin typeface="Freestyle Script" pitchFamily="66" charset="0"/>
              <a:ea typeface="+mj-ea"/>
              <a:cs typeface="+mj-cs"/>
            </a:endParaRPr>
          </a:p>
        </p:txBody>
      </p:sp>
      <p:sp>
        <p:nvSpPr>
          <p:cNvPr id="4" name="Content Placeholder 4"/>
          <p:cNvSpPr txBox="1">
            <a:spLocks/>
          </p:cNvSpPr>
          <p:nvPr/>
        </p:nvSpPr>
        <p:spPr>
          <a:xfrm>
            <a:off x="992777" y="4262845"/>
            <a:ext cx="6531429" cy="2595155"/>
          </a:xfrm>
          <a:prstGeom prst="rect">
            <a:avLst/>
          </a:prstGeom>
        </p:spPr>
        <p:txBody>
          <a:bodyPr>
            <a:normAutofit/>
          </a:bodyPr>
          <a:lstStyle/>
          <a:p>
            <a:pPr marL="228600" lvl="0" indent="-228600" algn="ctr">
              <a:lnSpc>
                <a:spcPct val="90000"/>
              </a:lnSpc>
              <a:spcBef>
                <a:spcPts val="1000"/>
              </a:spcBef>
            </a:pPr>
            <a:r>
              <a:rPr lang="en-US" sz="3200" b="1" i="1" dirty="0" smtClean="0"/>
              <a:t>“So </a:t>
            </a:r>
            <a:r>
              <a:rPr lang="en-US" sz="3200" b="1" i="1" dirty="0" smtClean="0"/>
              <a:t>husbands ought to love their own wives as their own bodies; he who loves his wife loves </a:t>
            </a:r>
            <a:r>
              <a:rPr lang="en-US" sz="3200" b="1" i="1" dirty="0" smtClean="0"/>
              <a:t>himself.”</a:t>
            </a:r>
            <a:endParaRPr kumimoji="0" lang="en-US" sz="3200" b="1" i="1" u="none" strike="noStrike" kern="1200" cap="none" spc="0" normalizeH="0" baseline="0" noProof="0" dirty="0" smtClean="0">
              <a:ln>
                <a:noFill/>
              </a:ln>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1" i="1" u="none" strike="noStrike" kern="1200" cap="none" spc="0" normalizeH="0" baseline="0" noProof="0" dirty="0" smtClean="0">
              <a:ln>
                <a:noFill/>
              </a:ln>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effectLst/>
                <a:uLnTx/>
                <a:uFillTx/>
                <a:latin typeface="+mn-lt"/>
                <a:ea typeface="+mn-ea"/>
                <a:cs typeface="+mn-cs"/>
              </a:rPr>
              <a:t>Ephesians 5:28</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1"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1" y="-17849"/>
            <a:ext cx="12192001" cy="6875849"/>
          </a:xfrm>
          <a:prstGeom prst="rect">
            <a:avLst/>
          </a:prstGeom>
          <a:noFill/>
        </p:spPr>
      </p:pic>
      <p:sp>
        <p:nvSpPr>
          <p:cNvPr id="3" name="Title 2"/>
          <p:cNvSpPr>
            <a:spLocks noGrp="1"/>
          </p:cNvSpPr>
          <p:nvPr>
            <p:ph type="title"/>
          </p:nvPr>
        </p:nvSpPr>
        <p:spPr>
          <a:xfrm>
            <a:off x="409834" y="2769327"/>
            <a:ext cx="9117343" cy="3928036"/>
          </a:xfrm>
        </p:spPr>
        <p:txBody>
          <a:bodyPr>
            <a:normAutofit/>
          </a:bodyPr>
          <a:lstStyle/>
          <a:p>
            <a:r>
              <a:rPr lang="en-US" b="1" dirty="0" smtClean="0">
                <a:latin typeface="Freestyle Script" pitchFamily="66" charset="0"/>
              </a:rPr>
              <a:t>A Series of Lessons…</a:t>
            </a:r>
            <a:r>
              <a:rPr lang="en-US" sz="2400" b="1" dirty="0" smtClean="0">
                <a:latin typeface="Freestyle Script" pitchFamily="66" charset="0"/>
              </a:rPr>
              <a:t> </a:t>
            </a:r>
            <a:br>
              <a:rPr lang="en-US" sz="2400" b="1" dirty="0" smtClean="0">
                <a:latin typeface="Freestyle Script" pitchFamily="66" charset="0"/>
              </a:rPr>
            </a:br>
            <a:r>
              <a:rPr lang="en-US" b="1" dirty="0" smtClean="0">
                <a:latin typeface="Freestyle Script" pitchFamily="66" charset="0"/>
              </a:rPr>
              <a:t/>
            </a:r>
            <a:br>
              <a:rPr lang="en-US" b="1" dirty="0" smtClean="0">
                <a:latin typeface="Freestyle Script" pitchFamily="66" charset="0"/>
              </a:rPr>
            </a:br>
            <a:r>
              <a:rPr lang="en-US" b="1" dirty="0" smtClean="0">
                <a:latin typeface="Arial Black" pitchFamily="34" charset="0"/>
              </a:rPr>
              <a:t>LOOKING TO JESUS </a:t>
            </a:r>
            <a:br>
              <a:rPr lang="en-US" b="1" dirty="0" smtClean="0">
                <a:latin typeface="Arial Black" pitchFamily="34" charset="0"/>
              </a:rPr>
            </a:br>
            <a:r>
              <a:rPr lang="en-US" b="1" dirty="0" smtClean="0">
                <a:latin typeface="Arial Black" pitchFamily="34" charset="0"/>
              </a:rPr>
              <a:t>AS OUR EXAMPLE</a:t>
            </a:r>
            <a:br>
              <a:rPr lang="en-US" b="1" dirty="0" smtClean="0">
                <a:latin typeface="Arial Black" pitchFamily="34" charset="0"/>
              </a:rPr>
            </a:br>
            <a:r>
              <a:rPr lang="en-US" sz="4000" dirty="0" smtClean="0">
                <a:solidFill>
                  <a:schemeClr val="bg1"/>
                </a:solidFill>
                <a:latin typeface="Arial Black" pitchFamily="34" charset="0"/>
              </a:rPr>
              <a:t>Lesson 1 – Love &amp; Compassion</a:t>
            </a:r>
            <a:endParaRPr lang="en-US" sz="4000"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2"/>
          <p:cNvSpPr txBox="1">
            <a:spLocks/>
          </p:cNvSpPr>
          <p:nvPr/>
        </p:nvSpPr>
        <p:spPr>
          <a:xfrm>
            <a:off x="183412" y="5134762"/>
            <a:ext cx="3125846" cy="1614381"/>
          </a:xfrm>
          <a:prstGeom prst="rect">
            <a:avLst/>
          </a:prstGeom>
        </p:spPr>
        <p:txBody>
          <a:bodyP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Freestyle Script" pitchFamily="66" charset="0"/>
                <a:ea typeface="+mj-ea"/>
                <a:cs typeface="+mj-cs"/>
              </a:rPr>
              <a:t>A Series of Lessons…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Freestyle Script" pitchFamily="66" charset="0"/>
                <a:ea typeface="+mj-ea"/>
                <a:cs typeface="+mj-cs"/>
              </a:rPr>
              <a:t/>
            </a:r>
            <a:br>
              <a:rPr kumimoji="0" lang="en-US" sz="2400" b="1" i="0" u="none" strike="noStrike" kern="1200" cap="none" spc="0" normalizeH="0" baseline="0" noProof="0" dirty="0" smtClean="0">
                <a:ln>
                  <a:noFill/>
                </a:ln>
                <a:solidFill>
                  <a:schemeClr val="bg1"/>
                </a:solidFill>
                <a:effectLst/>
                <a:uLnTx/>
                <a:uFillTx/>
                <a:latin typeface="Freestyle Script" pitchFamily="66" charset="0"/>
                <a:ea typeface="+mj-ea"/>
                <a:cs typeface="+mj-cs"/>
              </a:rPr>
            </a:br>
            <a:r>
              <a:rPr kumimoji="0" lang="en-US" sz="2000" b="1" i="0" u="none" strike="noStrike" kern="1200" cap="none" spc="0" normalizeH="0" baseline="0" noProof="0" dirty="0" smtClean="0">
                <a:ln>
                  <a:noFill/>
                </a:ln>
                <a:solidFill>
                  <a:schemeClr val="bg1"/>
                </a:solidFill>
                <a:effectLst/>
                <a:uLnTx/>
                <a:uFillTx/>
                <a:latin typeface="Arial Black" pitchFamily="34" charset="0"/>
                <a:ea typeface="+mj-ea"/>
                <a:cs typeface="+mj-cs"/>
              </a:rPr>
              <a:t>LOOKING TO JESUS </a:t>
            </a:r>
            <a:br>
              <a:rPr kumimoji="0" lang="en-US" sz="2000" b="1" i="0" u="none" strike="noStrike" kern="1200" cap="none" spc="0" normalizeH="0" baseline="0" noProof="0" dirty="0" smtClean="0">
                <a:ln>
                  <a:noFill/>
                </a:ln>
                <a:solidFill>
                  <a:schemeClr val="bg1"/>
                </a:solidFill>
                <a:effectLst/>
                <a:uLnTx/>
                <a:uFillTx/>
                <a:latin typeface="Arial Black" pitchFamily="34" charset="0"/>
                <a:ea typeface="+mj-ea"/>
                <a:cs typeface="+mj-cs"/>
              </a:rPr>
            </a:br>
            <a:r>
              <a:rPr kumimoji="0" lang="en-US" sz="2000" b="1" i="0" u="none" strike="noStrike" kern="1200" cap="none" spc="0" normalizeH="0" baseline="0" noProof="0" dirty="0" smtClean="0">
                <a:ln>
                  <a:noFill/>
                </a:ln>
                <a:solidFill>
                  <a:schemeClr val="bg1"/>
                </a:solidFill>
                <a:effectLst/>
                <a:uLnTx/>
                <a:uFillTx/>
                <a:latin typeface="Arial Black" pitchFamily="34" charset="0"/>
                <a:ea typeface="+mj-ea"/>
                <a:cs typeface="+mj-cs"/>
              </a:rPr>
              <a:t>AS OUR EXAMPLE</a:t>
            </a:r>
            <a:r>
              <a:rPr kumimoji="0" lang="en-US" sz="4400" b="1" i="0" u="none" strike="noStrike" kern="1200" cap="none" spc="0" normalizeH="0" baseline="0" noProof="0" dirty="0" smtClean="0">
                <a:ln>
                  <a:noFill/>
                </a:ln>
                <a:solidFill>
                  <a:schemeClr val="bg1"/>
                </a:solidFill>
                <a:effectLst/>
                <a:uLnTx/>
                <a:uFillTx/>
                <a:latin typeface="Arial Black" pitchFamily="34" charset="0"/>
                <a:ea typeface="+mj-ea"/>
                <a:cs typeface="+mj-cs"/>
              </a:rPr>
              <a:t/>
            </a:r>
            <a:br>
              <a:rPr kumimoji="0" lang="en-US" sz="4400" b="1" i="0" u="none" strike="noStrike" kern="1200" cap="none" spc="0" normalizeH="0" baseline="0" noProof="0" dirty="0" smtClean="0">
                <a:ln>
                  <a:noFill/>
                </a:ln>
                <a:solidFill>
                  <a:schemeClr val="bg1"/>
                </a:solidFill>
                <a:effectLst/>
                <a:uLnTx/>
                <a:uFillTx/>
                <a:latin typeface="Arial Black" pitchFamily="34" charset="0"/>
                <a:ea typeface="+mj-ea"/>
                <a:cs typeface="+mj-cs"/>
              </a:rPr>
            </a:br>
            <a:r>
              <a:rPr kumimoji="0" lang="en-US" sz="1100" b="0" i="0" u="none" strike="noStrike" kern="1200" cap="none" spc="0" normalizeH="0" baseline="0" noProof="0" dirty="0" smtClean="0">
                <a:ln>
                  <a:noFill/>
                </a:ln>
                <a:solidFill>
                  <a:schemeClr val="bg1"/>
                </a:solidFill>
                <a:effectLst/>
                <a:uLnTx/>
                <a:uFillTx/>
                <a:latin typeface="Arial Black" pitchFamily="34" charset="0"/>
                <a:ea typeface="+mj-ea"/>
                <a:cs typeface="+mj-cs"/>
              </a:rPr>
              <a:t>Lesson 1 – Love &amp; Compassion</a:t>
            </a:r>
            <a:endParaRPr kumimoji="0" lang="en-US" sz="1100" b="0" i="0" u="none" strike="noStrike" kern="1200" cap="none" spc="0" normalizeH="0" baseline="0" noProof="0" dirty="0">
              <a:ln>
                <a:noFill/>
              </a:ln>
              <a:solidFill>
                <a:schemeClr val="bg1"/>
              </a:solidFill>
              <a:effectLst/>
              <a:uLnTx/>
              <a:uFillTx/>
              <a:latin typeface="Arial Black" pitchFamily="34" charset="0"/>
              <a:ea typeface="+mj-ea"/>
              <a:cs typeface="+mj-cs"/>
            </a:endParaRPr>
          </a:p>
        </p:txBody>
      </p:sp>
    </p:spTree>
    <p:extLst>
      <p:ext uri="{BB962C8B-B14F-4D97-AF65-F5344CB8AC3E}">
        <p14:creationId xmlns="" xmlns:p14="http://schemas.microsoft.com/office/powerpoint/2010/main" val="2019679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Image result for bouquet of roses"/>
          <p:cNvPicPr>
            <a:picLocks noChangeAspect="1" noChangeArrowheads="1"/>
          </p:cNvPicPr>
          <p:nvPr/>
        </p:nvPicPr>
        <p:blipFill>
          <a:blip r:embed="rId2" cstate="print"/>
          <a:srcRect/>
          <a:stretch>
            <a:fillRect/>
          </a:stretch>
        </p:blipFill>
        <p:spPr bwMode="auto">
          <a:xfrm>
            <a:off x="7375027" y="1622854"/>
            <a:ext cx="4116842" cy="5095102"/>
          </a:xfrm>
          <a:prstGeom prst="rect">
            <a:avLst/>
          </a:prstGeom>
          <a:noFill/>
        </p:spPr>
      </p:pic>
      <p:sp>
        <p:nvSpPr>
          <p:cNvPr id="3" name="Title 2"/>
          <p:cNvSpPr txBox="1">
            <a:spLocks/>
          </p:cNvSpPr>
          <p:nvPr/>
        </p:nvSpPr>
        <p:spPr>
          <a:xfrm>
            <a:off x="920581" y="1853515"/>
            <a:ext cx="7136025" cy="1606378"/>
          </a:xfrm>
          <a:prstGeom prst="rect">
            <a:avLst/>
          </a:prstGeom>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2000" b="1" i="0" u="none" strike="noStrike" kern="1200" cap="none" spc="0" normalizeH="0" baseline="0" noProof="0" dirty="0" smtClean="0">
                <a:ln>
                  <a:noFill/>
                </a:ln>
                <a:solidFill>
                  <a:schemeClr val="tx1"/>
                </a:solidFill>
                <a:effectLst/>
                <a:uLnTx/>
                <a:uFillTx/>
                <a:latin typeface="Freestyle Script" pitchFamily="66" charset="0"/>
                <a:ea typeface="+mj-ea"/>
                <a:cs typeface="+mj-cs"/>
              </a:rPr>
              <a:t>What is Love?</a:t>
            </a:r>
            <a:endParaRPr kumimoji="0" lang="en-US" sz="12000" b="0" i="0" u="none" strike="noStrike" kern="1200" cap="none" spc="0" normalizeH="0" baseline="0" noProof="0" dirty="0">
              <a:ln>
                <a:noFill/>
              </a:ln>
              <a:solidFill>
                <a:schemeClr val="tx1"/>
              </a:solidFill>
              <a:effectLst/>
              <a:uLnTx/>
              <a:uFillTx/>
              <a:latin typeface="Arial Black" pitchFamily="34"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txBox="1">
            <a:spLocks/>
          </p:cNvSpPr>
          <p:nvPr/>
        </p:nvSpPr>
        <p:spPr>
          <a:xfrm>
            <a:off x="846440" y="1161536"/>
            <a:ext cx="8676500" cy="3789404"/>
          </a:xfrm>
          <a:prstGeom prst="rect">
            <a:avLst/>
          </a:prstGeom>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2000" b="1" i="0" u="none" strike="noStrike" kern="1200" cap="none" spc="0" normalizeH="0" baseline="0" noProof="0" dirty="0" smtClean="0">
                <a:ln>
                  <a:noFill/>
                </a:ln>
                <a:solidFill>
                  <a:schemeClr val="accent4">
                    <a:lumMod val="40000"/>
                    <a:lumOff val="60000"/>
                  </a:schemeClr>
                </a:solidFill>
                <a:effectLst/>
                <a:uLnTx/>
                <a:uFillTx/>
                <a:latin typeface="Freestyle Script" pitchFamily="66" charset="0"/>
                <a:ea typeface="+mj-ea"/>
                <a:cs typeface="+mj-cs"/>
              </a:rPr>
              <a:t>What is Compassion?</a:t>
            </a:r>
            <a:endParaRPr kumimoji="0" lang="en-US" sz="12000" b="0" i="0" u="none" strike="noStrike" kern="1200" cap="none" spc="0" normalizeH="0" baseline="0" noProof="0" dirty="0">
              <a:ln>
                <a:noFill/>
              </a:ln>
              <a:solidFill>
                <a:schemeClr val="accent4">
                  <a:lumMod val="40000"/>
                  <a:lumOff val="60000"/>
                </a:schemeClr>
              </a:solidFill>
              <a:effectLst/>
              <a:uLnTx/>
              <a:uFillTx/>
              <a:latin typeface="Arial Black" pitchFamily="34" charset="0"/>
              <a:ea typeface="+mj-ea"/>
              <a:cs typeface="+mj-cs"/>
            </a:endParaRPr>
          </a:p>
        </p:txBody>
      </p:sp>
      <p:pic>
        <p:nvPicPr>
          <p:cNvPr id="39938" name="Picture 2" descr="Image result for compassion"/>
          <p:cNvPicPr>
            <a:picLocks noChangeAspect="1" noChangeArrowheads="1"/>
          </p:cNvPicPr>
          <p:nvPr/>
        </p:nvPicPr>
        <p:blipFill>
          <a:blip r:embed="rId2" cstate="print"/>
          <a:srcRect/>
          <a:stretch>
            <a:fillRect/>
          </a:stretch>
        </p:blipFill>
        <p:spPr bwMode="auto">
          <a:xfrm>
            <a:off x="6582033" y="3130919"/>
            <a:ext cx="5609968" cy="372708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txBox="1">
            <a:spLocks/>
          </p:cNvSpPr>
          <p:nvPr/>
        </p:nvSpPr>
        <p:spPr>
          <a:xfrm>
            <a:off x="846440" y="1161536"/>
            <a:ext cx="8676500" cy="3789404"/>
          </a:xfrm>
          <a:prstGeom prst="rect">
            <a:avLst/>
          </a:prstGeom>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2000" b="1" i="0" u="none" strike="noStrike" kern="1200" cap="none" spc="0" normalizeH="0" baseline="0" noProof="0" dirty="0" smtClean="0">
                <a:ln>
                  <a:noFill/>
                </a:ln>
                <a:solidFill>
                  <a:schemeClr val="accent4">
                    <a:lumMod val="40000"/>
                    <a:lumOff val="60000"/>
                  </a:schemeClr>
                </a:solidFill>
                <a:effectLst/>
                <a:uLnTx/>
                <a:uFillTx/>
                <a:latin typeface="Freestyle Script" pitchFamily="66" charset="0"/>
                <a:ea typeface="+mj-ea"/>
                <a:cs typeface="+mj-cs"/>
              </a:rPr>
              <a:t>What is Compassion?</a:t>
            </a:r>
            <a:endParaRPr kumimoji="0" lang="en-US" sz="12000" b="0" i="0" u="none" strike="noStrike" kern="1200" cap="none" spc="0" normalizeH="0" baseline="0" noProof="0" dirty="0">
              <a:ln>
                <a:noFill/>
              </a:ln>
              <a:solidFill>
                <a:schemeClr val="accent4">
                  <a:lumMod val="40000"/>
                  <a:lumOff val="60000"/>
                </a:schemeClr>
              </a:solidFill>
              <a:effectLst/>
              <a:uLnTx/>
              <a:uFillTx/>
              <a:latin typeface="Arial Black" pitchFamily="34" charset="0"/>
              <a:ea typeface="+mj-ea"/>
              <a:cs typeface="+mj-cs"/>
            </a:endParaRPr>
          </a:p>
        </p:txBody>
      </p:sp>
      <p:pic>
        <p:nvPicPr>
          <p:cNvPr id="39938" name="Picture 2" descr="Image result for compassion"/>
          <p:cNvPicPr>
            <a:picLocks noChangeAspect="1" noChangeArrowheads="1"/>
          </p:cNvPicPr>
          <p:nvPr/>
        </p:nvPicPr>
        <p:blipFill>
          <a:blip r:embed="rId2" cstate="print"/>
          <a:srcRect/>
          <a:stretch>
            <a:fillRect/>
          </a:stretch>
        </p:blipFill>
        <p:spPr bwMode="auto">
          <a:xfrm>
            <a:off x="6582033" y="3130919"/>
            <a:ext cx="5609968" cy="3727082"/>
          </a:xfrm>
          <a:prstGeom prst="rect">
            <a:avLst/>
          </a:prstGeom>
          <a:noFill/>
        </p:spPr>
      </p:pic>
      <p:sp>
        <p:nvSpPr>
          <p:cNvPr id="4" name="TextBox 3"/>
          <p:cNvSpPr txBox="1"/>
          <p:nvPr/>
        </p:nvSpPr>
        <p:spPr>
          <a:xfrm>
            <a:off x="757879" y="3501081"/>
            <a:ext cx="6310185" cy="2123658"/>
          </a:xfrm>
          <a:prstGeom prst="rect">
            <a:avLst/>
          </a:prstGeom>
          <a:noFill/>
        </p:spPr>
        <p:txBody>
          <a:bodyPr wrap="square" rtlCol="0">
            <a:spAutoFit/>
          </a:bodyPr>
          <a:lstStyle/>
          <a:p>
            <a:r>
              <a:rPr lang="en-US" sz="4400" b="1" i="1" dirty="0" smtClean="0">
                <a:solidFill>
                  <a:schemeClr val="bg1"/>
                </a:solidFill>
                <a:latin typeface="Bradley Hand ITC" pitchFamily="66" charset="0"/>
              </a:rPr>
              <a:t>Pity for the suffering or distressed of another, with the desire to help or spare</a:t>
            </a:r>
            <a:endParaRPr lang="en-US" sz="4400" b="1" i="1" dirty="0">
              <a:solidFill>
                <a:schemeClr val="bg1"/>
              </a:solidFill>
              <a:latin typeface="Bradley Hand ITC"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Related image"/>
          <p:cNvPicPr>
            <a:picLocks noChangeAspect="1" noChangeArrowheads="1"/>
          </p:cNvPicPr>
          <p:nvPr/>
        </p:nvPicPr>
        <p:blipFill>
          <a:blip r:embed="rId2" cstate="print"/>
          <a:srcRect/>
          <a:stretch>
            <a:fillRect/>
          </a:stretch>
        </p:blipFill>
        <p:spPr bwMode="auto">
          <a:xfrm>
            <a:off x="-1" y="-966"/>
            <a:ext cx="12192001" cy="6858966"/>
          </a:xfrm>
          <a:prstGeom prst="rect">
            <a:avLst/>
          </a:prstGeom>
          <a:noFill/>
        </p:spPr>
      </p:pic>
      <p:sp>
        <p:nvSpPr>
          <p:cNvPr id="4" name="Title 3"/>
          <p:cNvSpPr>
            <a:spLocks noGrp="1"/>
          </p:cNvSpPr>
          <p:nvPr>
            <p:ph type="title"/>
          </p:nvPr>
        </p:nvSpPr>
        <p:spPr>
          <a:xfrm>
            <a:off x="838200" y="280086"/>
            <a:ext cx="10515600" cy="1515763"/>
          </a:xfrm>
        </p:spPr>
        <p:txBody>
          <a:bodyPr>
            <a:normAutofit/>
          </a:bodyPr>
          <a:lstStyle/>
          <a:p>
            <a:pPr algn="ctr"/>
            <a:r>
              <a:rPr lang="en-US" sz="8800" b="1" dirty="0" smtClean="0">
                <a:latin typeface="Freestyle Script" pitchFamily="66" charset="0"/>
              </a:rPr>
              <a:t>True Love is Active Goodwill</a:t>
            </a:r>
            <a:endParaRPr lang="en-US" sz="8800" b="1" dirty="0">
              <a:latin typeface="Freestyle Script" pitchFamily="66" charset="0"/>
            </a:endParaRPr>
          </a:p>
        </p:txBody>
      </p:sp>
      <p:sp>
        <p:nvSpPr>
          <p:cNvPr id="5" name="Content Placeholder 4"/>
          <p:cNvSpPr>
            <a:spLocks noGrp="1"/>
          </p:cNvSpPr>
          <p:nvPr>
            <p:ph idx="1"/>
          </p:nvPr>
        </p:nvSpPr>
        <p:spPr>
          <a:xfrm>
            <a:off x="846439" y="2621991"/>
            <a:ext cx="10515600" cy="3202160"/>
          </a:xfrm>
        </p:spPr>
        <p:txBody>
          <a:bodyPr>
            <a:normAutofit/>
          </a:bodyPr>
          <a:lstStyle/>
          <a:p>
            <a:pPr algn="ctr">
              <a:buNone/>
            </a:pPr>
            <a:r>
              <a:rPr lang="en-US" sz="3200" b="1" i="1" dirty="0" smtClean="0"/>
              <a:t>“For </a:t>
            </a:r>
            <a:r>
              <a:rPr lang="en-US" sz="3200" b="1" i="1" dirty="0" smtClean="0"/>
              <a:t>God so loved the world that He gave His only begotten Son, that whoever believes in Him should not perish but have everlasting life</a:t>
            </a:r>
            <a:r>
              <a:rPr lang="en-US" sz="3200" b="1" i="1" dirty="0" smtClean="0"/>
              <a:t>.”</a:t>
            </a:r>
          </a:p>
          <a:p>
            <a:pPr algn="ctr">
              <a:buNone/>
            </a:pPr>
            <a:endParaRPr lang="en-US" sz="2400" b="1" i="1" dirty="0" smtClean="0"/>
          </a:p>
          <a:p>
            <a:pPr algn="ctr">
              <a:buNone/>
            </a:pPr>
            <a:r>
              <a:rPr lang="en-US" sz="2400" b="1" dirty="0" smtClean="0"/>
              <a:t>John 3:16</a:t>
            </a:r>
            <a:endParaRPr lang="en-US" sz="2400" b="1" dirty="0" smtClean="0"/>
          </a:p>
          <a:p>
            <a:pPr algn="ctr">
              <a:buNone/>
            </a:pPr>
            <a:endParaRPr lang="en-US" sz="32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checkerboard(across)">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Related image"/>
          <p:cNvPicPr>
            <a:picLocks noChangeAspect="1" noChangeArrowheads="1"/>
          </p:cNvPicPr>
          <p:nvPr/>
        </p:nvPicPr>
        <p:blipFill>
          <a:blip r:embed="rId2" cstate="print"/>
          <a:srcRect/>
          <a:stretch>
            <a:fillRect/>
          </a:stretch>
        </p:blipFill>
        <p:spPr bwMode="auto">
          <a:xfrm>
            <a:off x="-1" y="-966"/>
            <a:ext cx="12192001" cy="6858966"/>
          </a:xfrm>
          <a:prstGeom prst="rect">
            <a:avLst/>
          </a:prstGeom>
          <a:noFill/>
        </p:spPr>
      </p:pic>
      <p:sp>
        <p:nvSpPr>
          <p:cNvPr id="4" name="Title 3"/>
          <p:cNvSpPr>
            <a:spLocks noGrp="1"/>
          </p:cNvSpPr>
          <p:nvPr>
            <p:ph type="title"/>
          </p:nvPr>
        </p:nvSpPr>
        <p:spPr>
          <a:xfrm>
            <a:off x="838200" y="280086"/>
            <a:ext cx="10515600" cy="1515763"/>
          </a:xfrm>
        </p:spPr>
        <p:txBody>
          <a:bodyPr>
            <a:normAutofit/>
          </a:bodyPr>
          <a:lstStyle/>
          <a:p>
            <a:pPr algn="ctr"/>
            <a:r>
              <a:rPr lang="en-US" sz="8800" b="1" dirty="0" smtClean="0">
                <a:latin typeface="Freestyle Script" pitchFamily="66" charset="0"/>
              </a:rPr>
              <a:t>True Love is Active Goodwill</a:t>
            </a:r>
            <a:endParaRPr lang="en-US" sz="8800" b="1" dirty="0">
              <a:latin typeface="Freestyle Script" pitchFamily="66" charset="0"/>
            </a:endParaRPr>
          </a:p>
        </p:txBody>
      </p:sp>
      <p:sp>
        <p:nvSpPr>
          <p:cNvPr id="5" name="Content Placeholder 4"/>
          <p:cNvSpPr>
            <a:spLocks noGrp="1"/>
          </p:cNvSpPr>
          <p:nvPr>
            <p:ph idx="1"/>
          </p:nvPr>
        </p:nvSpPr>
        <p:spPr>
          <a:xfrm>
            <a:off x="846439" y="2621991"/>
            <a:ext cx="10515600" cy="3202160"/>
          </a:xfrm>
        </p:spPr>
        <p:txBody>
          <a:bodyPr>
            <a:normAutofit/>
          </a:bodyPr>
          <a:lstStyle/>
          <a:p>
            <a:pPr algn="ctr">
              <a:buNone/>
            </a:pPr>
            <a:r>
              <a:rPr lang="en-US" sz="3200" b="1" i="1" dirty="0" smtClean="0"/>
              <a:t>“In this is love, not that we loved God, but that He loved us and sent His Son to be the propitiation for our sins. Beloved, if God so loved us, we also ought to love one another.”</a:t>
            </a:r>
            <a:endParaRPr lang="en-US" sz="3200" b="1" i="1" dirty="0" smtClean="0"/>
          </a:p>
          <a:p>
            <a:pPr algn="ctr">
              <a:buNone/>
            </a:pPr>
            <a:endParaRPr lang="en-US" sz="2400" b="1" i="1" dirty="0" smtClean="0"/>
          </a:p>
          <a:p>
            <a:pPr algn="ctr">
              <a:buNone/>
            </a:pPr>
            <a:r>
              <a:rPr lang="en-US" sz="2400" b="1" dirty="0" smtClean="0"/>
              <a:t>1 John 4:10-11</a:t>
            </a:r>
            <a:endParaRPr lang="en-US" sz="2400" b="1" dirty="0" smtClean="0"/>
          </a:p>
          <a:p>
            <a:pPr algn="ctr">
              <a:buNone/>
            </a:pPr>
            <a:endParaRPr lang="en-US" sz="32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Related image"/>
          <p:cNvPicPr>
            <a:picLocks noChangeAspect="1" noChangeArrowheads="1"/>
          </p:cNvPicPr>
          <p:nvPr/>
        </p:nvPicPr>
        <p:blipFill>
          <a:blip r:embed="rId2" cstate="print"/>
          <a:srcRect/>
          <a:stretch>
            <a:fillRect/>
          </a:stretch>
        </p:blipFill>
        <p:spPr bwMode="auto">
          <a:xfrm>
            <a:off x="-1" y="-966"/>
            <a:ext cx="12192001" cy="6858966"/>
          </a:xfrm>
          <a:prstGeom prst="rect">
            <a:avLst/>
          </a:prstGeom>
          <a:noFill/>
        </p:spPr>
      </p:pic>
      <p:sp>
        <p:nvSpPr>
          <p:cNvPr id="4" name="Title 3"/>
          <p:cNvSpPr>
            <a:spLocks noGrp="1"/>
          </p:cNvSpPr>
          <p:nvPr>
            <p:ph type="title"/>
          </p:nvPr>
        </p:nvSpPr>
        <p:spPr>
          <a:xfrm>
            <a:off x="838200" y="280086"/>
            <a:ext cx="10515600" cy="1515763"/>
          </a:xfrm>
        </p:spPr>
        <p:txBody>
          <a:bodyPr>
            <a:normAutofit/>
          </a:bodyPr>
          <a:lstStyle/>
          <a:p>
            <a:pPr algn="ctr"/>
            <a:r>
              <a:rPr lang="en-US" sz="8800" b="1" dirty="0" smtClean="0">
                <a:latin typeface="Freestyle Script" pitchFamily="66" charset="0"/>
              </a:rPr>
              <a:t>True Love is Active Goodwill</a:t>
            </a:r>
            <a:endParaRPr lang="en-US" sz="8800" b="1" dirty="0">
              <a:latin typeface="Freestyle Script" pitchFamily="66" charset="0"/>
            </a:endParaRPr>
          </a:p>
        </p:txBody>
      </p:sp>
      <p:sp>
        <p:nvSpPr>
          <p:cNvPr id="5" name="Content Placeholder 4"/>
          <p:cNvSpPr>
            <a:spLocks noGrp="1"/>
          </p:cNvSpPr>
          <p:nvPr>
            <p:ph idx="1"/>
          </p:nvPr>
        </p:nvSpPr>
        <p:spPr>
          <a:xfrm>
            <a:off x="846439" y="2621991"/>
            <a:ext cx="10515600" cy="3202160"/>
          </a:xfrm>
        </p:spPr>
        <p:txBody>
          <a:bodyPr>
            <a:normAutofit/>
          </a:bodyPr>
          <a:lstStyle/>
          <a:p>
            <a:pPr algn="ctr">
              <a:buNone/>
            </a:pPr>
            <a:r>
              <a:rPr lang="en-US" sz="3200" b="1" i="1" dirty="0" smtClean="0"/>
              <a:t>“By this we know love, because He laid down His life for us. And we also ought to lay down our lives for the brethren</a:t>
            </a:r>
            <a:r>
              <a:rPr lang="en-US" sz="3200" b="1" i="1" dirty="0" smtClean="0"/>
              <a:t>.”</a:t>
            </a:r>
          </a:p>
          <a:p>
            <a:pPr algn="ctr">
              <a:buNone/>
            </a:pPr>
            <a:endParaRPr lang="en-US" sz="2400" b="1" i="1" dirty="0" smtClean="0"/>
          </a:p>
          <a:p>
            <a:pPr algn="ctr">
              <a:buNone/>
            </a:pPr>
            <a:r>
              <a:rPr lang="en-US" sz="2400" b="1" dirty="0" smtClean="0"/>
              <a:t>1 John 3:16</a:t>
            </a:r>
            <a:endParaRPr lang="en-US" sz="2400" b="1" dirty="0" smtClean="0"/>
          </a:p>
          <a:p>
            <a:pPr algn="ctr">
              <a:buNone/>
            </a:pPr>
            <a:endParaRPr lang="en-US" sz="3200"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Related image"/>
          <p:cNvPicPr>
            <a:picLocks noChangeAspect="1" noChangeArrowheads="1"/>
          </p:cNvPicPr>
          <p:nvPr/>
        </p:nvPicPr>
        <p:blipFill>
          <a:blip r:embed="rId2" cstate="print"/>
          <a:srcRect/>
          <a:stretch>
            <a:fillRect/>
          </a:stretch>
        </p:blipFill>
        <p:spPr bwMode="auto">
          <a:xfrm>
            <a:off x="-1" y="-966"/>
            <a:ext cx="12192001" cy="6858966"/>
          </a:xfrm>
          <a:prstGeom prst="rect">
            <a:avLst/>
          </a:prstGeom>
          <a:noFill/>
        </p:spPr>
      </p:pic>
      <p:sp>
        <p:nvSpPr>
          <p:cNvPr id="4" name="Title 3"/>
          <p:cNvSpPr>
            <a:spLocks noGrp="1"/>
          </p:cNvSpPr>
          <p:nvPr>
            <p:ph type="title"/>
          </p:nvPr>
        </p:nvSpPr>
        <p:spPr>
          <a:xfrm>
            <a:off x="838200" y="280086"/>
            <a:ext cx="10515600" cy="1515763"/>
          </a:xfrm>
        </p:spPr>
        <p:txBody>
          <a:bodyPr>
            <a:normAutofit/>
          </a:bodyPr>
          <a:lstStyle/>
          <a:p>
            <a:pPr algn="ctr"/>
            <a:r>
              <a:rPr lang="en-US" sz="8800" b="1" dirty="0" smtClean="0">
                <a:latin typeface="Freestyle Script" pitchFamily="66" charset="0"/>
              </a:rPr>
              <a:t>True Love is Active Goodwill</a:t>
            </a:r>
            <a:endParaRPr lang="en-US" sz="8800" b="1" dirty="0">
              <a:latin typeface="Freestyle Script" pitchFamily="66" charset="0"/>
            </a:endParaRPr>
          </a:p>
        </p:txBody>
      </p:sp>
      <p:sp>
        <p:nvSpPr>
          <p:cNvPr id="5" name="Content Placeholder 4"/>
          <p:cNvSpPr>
            <a:spLocks noGrp="1"/>
          </p:cNvSpPr>
          <p:nvPr>
            <p:ph idx="1"/>
          </p:nvPr>
        </p:nvSpPr>
        <p:spPr>
          <a:xfrm>
            <a:off x="846439" y="2621991"/>
            <a:ext cx="10515600" cy="3202160"/>
          </a:xfrm>
        </p:spPr>
        <p:txBody>
          <a:bodyPr>
            <a:normAutofit/>
          </a:bodyPr>
          <a:lstStyle/>
          <a:p>
            <a:pPr algn="ctr">
              <a:buNone/>
            </a:pPr>
            <a:r>
              <a:rPr lang="en-US" sz="3200" b="1" i="1" dirty="0" smtClean="0"/>
              <a:t>“But whoever has this world's goods, and sees his brother in need, and shuts up his heart from him, how does the love of God abide in him</a:t>
            </a:r>
            <a:r>
              <a:rPr lang="en-US" sz="3200" b="1" i="1" dirty="0" smtClean="0"/>
              <a:t>?”</a:t>
            </a:r>
          </a:p>
          <a:p>
            <a:pPr algn="ctr">
              <a:buNone/>
            </a:pPr>
            <a:endParaRPr lang="en-US" sz="2400" b="1" i="1" dirty="0" smtClean="0"/>
          </a:p>
          <a:p>
            <a:pPr algn="ctr">
              <a:buNone/>
            </a:pPr>
            <a:r>
              <a:rPr lang="en-US" sz="2400" b="1" dirty="0" smtClean="0"/>
              <a:t>1 John 3:17</a:t>
            </a:r>
            <a:endParaRPr lang="en-US" sz="2400" b="1" dirty="0" smtClean="0"/>
          </a:p>
          <a:p>
            <a:pPr algn="ctr">
              <a:buNone/>
            </a:pPr>
            <a:endParaRPr lang="en-US" sz="32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463</Words>
  <Application>Microsoft Office PowerPoint</Application>
  <PresentationFormat>Custom</PresentationFormat>
  <Paragraphs>55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A Series of Lessons…   LOOKING TO JESUS  AS OUR EXAMPLE Lesson 1 – Love &amp; Compassion</vt:lpstr>
      <vt:lpstr>Slide 3</vt:lpstr>
      <vt:lpstr>Slide 4</vt:lpstr>
      <vt:lpstr>Slide 5</vt:lpstr>
      <vt:lpstr>True Love is Active Goodwill</vt:lpstr>
      <vt:lpstr>True Love is Active Goodwill</vt:lpstr>
      <vt:lpstr>True Love is Active Goodwill</vt:lpstr>
      <vt:lpstr>True Love is Active Goodwill</vt:lpstr>
      <vt:lpstr>Slide 10</vt:lpstr>
      <vt:lpstr>Slide 11</vt:lpstr>
      <vt:lpstr>Slide 12</vt:lpstr>
      <vt:lpstr>Slide 13</vt:lpstr>
      <vt:lpstr>Slide 14</vt:lpstr>
      <vt:lpstr>Slide 15</vt:lpstr>
      <vt:lpstr>Slide 16</vt:lpstr>
      <vt:lpstr>Slide 17</vt:lpstr>
      <vt:lpstr>Slide 18</vt:lpstr>
      <vt:lpstr>Slide 19</vt:lpstr>
      <vt:lpstr>Slide 20</vt:lpstr>
      <vt:lpstr>A Series of Lessons…   LOOKING TO JESUS  AS OUR EXAMPLE Lesson 1 – Love &amp; Compassion</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Chapman</cp:lastModifiedBy>
  <cp:revision>27</cp:revision>
  <dcterms:created xsi:type="dcterms:W3CDTF">2017-02-11T22:40:45Z</dcterms:created>
  <dcterms:modified xsi:type="dcterms:W3CDTF">2017-02-18T22:23:53Z</dcterms:modified>
</cp:coreProperties>
</file>