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5" r:id="rId9"/>
    <p:sldId id="281" r:id="rId10"/>
    <p:sldId id="282" r:id="rId11"/>
    <p:sldId id="283" r:id="rId12"/>
    <p:sldId id="284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7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22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8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19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1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7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78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89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5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35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2DEB0-9A2D-4D5E-8337-6EFD4F9D8496}" type="datetimeFigureOut">
              <a:rPr lang="en-US" smtClean="0"/>
              <a:pPr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5234-24C6-4FCC-925D-97DE32FBF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93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675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1" y="1171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Consequences…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5589" y="3105835"/>
            <a:ext cx="891757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/>
              <a:t>“A man's pride will bring him low, But the humble in spirit will retain honor.”</a:t>
            </a:r>
          </a:p>
          <a:p>
            <a:pPr algn="ctr"/>
            <a:endParaRPr lang="en-US" sz="2000" b="1" i="1" dirty="0" smtClean="0"/>
          </a:p>
          <a:p>
            <a:pPr algn="ctr"/>
            <a:r>
              <a:rPr lang="en-US" sz="3200" dirty="0" smtClean="0"/>
              <a:t>Proverbs 29:23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86" y="22598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It Wasn’t Me Lord!</a:t>
            </a:r>
            <a:endParaRPr lang="en-US" sz="88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86" y="22598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It Wasn’t Me Lord!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48469" y="40320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Do you take the personal responsibility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for your actions?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92498" y="5975644"/>
            <a:ext cx="209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It Wasn’t Me Lord!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6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86" y="22598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It Wasn’t Me Lord!</a:t>
            </a:r>
            <a:endParaRPr lang="en-US" sz="88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It Was Not Adam or Eve’s Fault…  Gen. 3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167"/>
            <a:ext cx="10515600" cy="391979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Directly: Cast out of the Garden</a:t>
            </a: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Sin was brought into this world</a:t>
            </a: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It Was Not Aaron’s Fault…  Exodus 32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167"/>
            <a:ext cx="10515600" cy="391979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Directly: God waxed hot  </a:t>
            </a:r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			The tablets were broken</a:t>
            </a: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About 3,000 men died that day</a:t>
            </a: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It Was Not King Saul’s Fault…  1 Sam. 15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167"/>
            <a:ext cx="10515600" cy="391979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Directly: God rejected Saul as king</a:t>
            </a: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Franklin Gothic Medium" pitchFamily="34" charset="0"/>
              </a:rPr>
              <a:t>Saul, his three sons, his armor bearer, and all his men died </a:t>
            </a:r>
            <a:r>
              <a:rPr lang="en-US" sz="3200" dirty="0" smtClean="0">
                <a:latin typeface="Franklin Gothic Medium" pitchFamily="34" charset="0"/>
              </a:rPr>
              <a:t>(1 Sam. 25 &amp; 31)</a:t>
            </a: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sz="4000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1" y="1171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Consequences…</a:t>
            </a:r>
            <a:endParaRPr lang="en-US" sz="8800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1" y="1171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Consequences…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3255" y="3105835"/>
            <a:ext cx="101407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/>
              <a:t>“that you may become blameless and harmless, children of God without fault in the midst of a crooked and perverse generation, among whom you shine as lights in the world</a:t>
            </a:r>
            <a:r>
              <a:rPr lang="en-US" sz="3600" b="1" i="1" dirty="0" smtClean="0"/>
              <a:t>,”</a:t>
            </a:r>
            <a:endParaRPr lang="en-US" sz="3600" b="1" i="1" dirty="0" smtClean="0"/>
          </a:p>
          <a:p>
            <a:pPr algn="ctr"/>
            <a:endParaRPr lang="en-US" sz="2000" b="1" i="1" dirty="0" smtClean="0"/>
          </a:p>
          <a:p>
            <a:pPr algn="ctr"/>
            <a:r>
              <a:rPr lang="en-US" sz="3200" dirty="0" smtClean="0"/>
              <a:t>Philippians 2:15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1" y="1171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Consequences…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5589" y="3105835"/>
            <a:ext cx="89175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/>
              <a:t>“The fear of the LORD is to hate evil; Pride and arrogance and the evil way And the perverse mouth I hate.”</a:t>
            </a:r>
          </a:p>
          <a:p>
            <a:pPr algn="ctr"/>
            <a:endParaRPr lang="en-US" sz="2000" b="1" i="1" dirty="0" smtClean="0"/>
          </a:p>
          <a:p>
            <a:pPr algn="ctr"/>
            <a:r>
              <a:rPr lang="en-US" sz="3200" dirty="0" smtClean="0"/>
              <a:t>Proverbs 8:13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1" y="11712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Franklin Gothic Medium" pitchFamily="34" charset="0"/>
              </a:rPr>
              <a:t>Consequences…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5589" y="3105835"/>
            <a:ext cx="891757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 smtClean="0"/>
              <a:t>“Pride goes before destruction, And a haughty spirit before a fall.”</a:t>
            </a:r>
          </a:p>
          <a:p>
            <a:pPr algn="ctr"/>
            <a:endParaRPr lang="en-US" sz="2000" b="1" i="1" dirty="0" smtClean="0"/>
          </a:p>
          <a:p>
            <a:pPr algn="ctr"/>
            <a:r>
              <a:rPr lang="en-US" sz="3200" dirty="0" smtClean="0"/>
              <a:t>Proverbs 16:18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217</Words>
  <Application>Microsoft Office PowerPoint</Application>
  <PresentationFormat>Custom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It Wasn’t Me Lord!</vt:lpstr>
      <vt:lpstr>It Was Not Adam or Eve’s Fault…  Gen. 3</vt:lpstr>
      <vt:lpstr>It Was Not Aaron’s Fault…  Exodus 32</vt:lpstr>
      <vt:lpstr>It Was Not King Saul’s Fault…  1 Sam. 15</vt:lpstr>
      <vt:lpstr>Consequences…</vt:lpstr>
      <vt:lpstr>Consequences…</vt:lpstr>
      <vt:lpstr>Consequences…</vt:lpstr>
      <vt:lpstr>Consequences…</vt:lpstr>
      <vt:lpstr>Consequences…</vt:lpstr>
      <vt:lpstr>It Wasn’t Me Lord!</vt:lpstr>
      <vt:lpstr>It Wasn’t Me Lord!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19</cp:revision>
  <dcterms:created xsi:type="dcterms:W3CDTF">2017-02-11T22:40:45Z</dcterms:created>
  <dcterms:modified xsi:type="dcterms:W3CDTF">2017-02-19T21:16:08Z</dcterms:modified>
</cp:coreProperties>
</file>