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90"/>
  </p:normalViewPr>
  <p:slideViewPr>
    <p:cSldViewPr snapToGrid="0" snapToObjects="1">
      <p:cViewPr varScale="1">
        <p:scale>
          <a:sx n="90" d="100"/>
          <a:sy n="90" d="100"/>
        </p:scale>
        <p:origin x="232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8E0E-0F30-B943-BCE4-594563686476}" type="datetimeFigureOut">
              <a:rPr lang="en-US" smtClean="0"/>
              <a:t>2/26/17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C8D6-2BD7-5646-9074-0088CE4347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8E0E-0F30-B943-BCE4-594563686476}" type="datetimeFigureOut">
              <a:rPr lang="en-US" smtClean="0"/>
              <a:t>2/26/17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C8D6-2BD7-5646-9074-0088CE4347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8E0E-0F30-B943-BCE4-594563686476}" type="datetimeFigureOut">
              <a:rPr lang="en-US" smtClean="0"/>
              <a:t>2/26/17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C8D6-2BD7-5646-9074-0088CE4347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8E0E-0F30-B943-BCE4-594563686476}" type="datetimeFigureOut">
              <a:rPr lang="en-US" smtClean="0"/>
              <a:t>2/26/17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C8D6-2BD7-5646-9074-0088CE4347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8E0E-0F30-B943-BCE4-594563686476}" type="datetimeFigureOut">
              <a:rPr lang="en-US" smtClean="0"/>
              <a:t>2/26/17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C8D6-2BD7-5646-9074-0088CE4347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8E0E-0F30-B943-BCE4-594563686476}" type="datetimeFigureOut">
              <a:rPr lang="en-US" smtClean="0"/>
              <a:t>2/26/17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C8D6-2BD7-5646-9074-0088CE4347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8E0E-0F30-B943-BCE4-594563686476}" type="datetimeFigureOut">
              <a:rPr lang="en-US" smtClean="0"/>
              <a:t>2/26/17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C8D6-2BD7-5646-9074-0088CE4347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8E0E-0F30-B943-BCE4-594563686476}" type="datetimeFigureOut">
              <a:rPr lang="en-US" smtClean="0"/>
              <a:t>2/26/17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C8D6-2BD7-5646-9074-0088CE4347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8E0E-0F30-B943-BCE4-594563686476}" type="datetimeFigureOut">
              <a:rPr lang="en-US" smtClean="0"/>
              <a:t>2/26/17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C8D6-2BD7-5646-9074-0088CE4347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8E0E-0F30-B943-BCE4-594563686476}" type="datetimeFigureOut">
              <a:rPr lang="en-US" smtClean="0"/>
              <a:t>2/26/17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C8D6-2BD7-5646-9074-0088CE4347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8E0E-0F30-B943-BCE4-594563686476}" type="datetimeFigureOut">
              <a:rPr lang="en-US" smtClean="0"/>
              <a:t>2/26/17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C8D6-2BD7-5646-9074-0088CE4347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78E0E-0F30-B943-BCE4-594563686476}" type="datetimeFigureOut">
              <a:rPr lang="en-US" smtClean="0"/>
              <a:t>2/26/17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2C8D6-2BD7-5646-9074-0088CE434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553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90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29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936979"/>
            <a:ext cx="12192000" cy="830997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6000">
                <a:schemeClr val="accent1">
                  <a:lumMod val="45000"/>
                  <a:lumOff val="55000"/>
                  <a:alpha val="16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FF00"/>
                </a:solidFill>
                <a:latin typeface="Bradley Hand" charset="0"/>
                <a:ea typeface="Bradley Hand" charset="0"/>
                <a:cs typeface="Bradley Hand" charset="0"/>
              </a:rPr>
              <a:t>	Life</a:t>
            </a:r>
            <a:r>
              <a:rPr lang="en-US" sz="4800" dirty="0" smtClean="0">
                <a:solidFill>
                  <a:srgbClr val="FFFF00"/>
                </a:solidFill>
                <a:latin typeface="Bradley Hand" charset="0"/>
                <a:ea typeface="Bradley Hand" charset="0"/>
                <a:cs typeface="Bradley Hand" charset="0"/>
              </a:rPr>
              <a:t>, Made Simple</a:t>
            </a:r>
            <a:endParaRPr lang="en-US" sz="4800" dirty="0">
              <a:solidFill>
                <a:srgbClr val="FFFF00"/>
              </a:solidFill>
              <a:latin typeface="Bradley Hand" charset="0"/>
              <a:ea typeface="Bradley Hand" charset="0"/>
              <a:cs typeface="Bradley 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792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</TotalTime>
  <Words>0</Words>
  <Application>Microsoft Macintosh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Bradley Hand</vt:lpstr>
      <vt:lpstr>Calibri</vt:lpstr>
      <vt:lpstr>Calibri Light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Nevins, Marie Ann</dc:creator>
  <cp:lastModifiedBy>Nevins, Marie Ann</cp:lastModifiedBy>
  <cp:revision>2</cp:revision>
  <dcterms:created xsi:type="dcterms:W3CDTF">2017-02-26T21:05:03Z</dcterms:created>
  <dcterms:modified xsi:type="dcterms:W3CDTF">2017-02-26T22:24:17Z</dcterms:modified>
</cp:coreProperties>
</file>