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97" r:id="rId4"/>
    <p:sldId id="296"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0" r:id="rId18"/>
    <p:sldId id="295" r:id="rId19"/>
    <p:sldId id="313" r:id="rId20"/>
    <p:sldId id="311" r:id="rId21"/>
    <p:sldId id="27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9" d="100"/>
          <a:sy n="109" d="100"/>
        </p:scale>
        <p:origin x="-78" y="-19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722DEB0-9A2D-4D5E-8337-6EFD4F9D8496}"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p14="http://schemas.microsoft.com/office/powerpoint/2010/main" xmlns="" val="21817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22DEB0-9A2D-4D5E-8337-6EFD4F9D8496}"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p14="http://schemas.microsoft.com/office/powerpoint/2010/main" xmlns="" val="8022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22DEB0-9A2D-4D5E-8337-6EFD4F9D8496}"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p14="http://schemas.microsoft.com/office/powerpoint/2010/main" xmlns="" val="4224222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22DEB0-9A2D-4D5E-8337-6EFD4F9D8496}"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p14="http://schemas.microsoft.com/office/powerpoint/2010/main" xmlns="" val="1962839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722DEB0-9A2D-4D5E-8337-6EFD4F9D8496}"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p14="http://schemas.microsoft.com/office/powerpoint/2010/main" xmlns="" val="2520199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722DEB0-9A2D-4D5E-8337-6EFD4F9D8496}" type="datetimeFigureOut">
              <a:rPr lang="en-US" smtClean="0"/>
              <a:pPr/>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p14="http://schemas.microsoft.com/office/powerpoint/2010/main" xmlns="" val="1849215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22DEB0-9A2D-4D5E-8337-6EFD4F9D8496}" type="datetimeFigureOut">
              <a:rPr lang="en-US" smtClean="0"/>
              <a:pPr/>
              <a:t>3/4/2017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p14="http://schemas.microsoft.com/office/powerpoint/2010/main" xmlns="" val="3332788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22DEB0-9A2D-4D5E-8337-6EFD4F9D8496}" type="datetimeFigureOut">
              <a:rPr lang="en-US" smtClean="0"/>
              <a:pPr/>
              <a:t>3/4/2017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p14="http://schemas.microsoft.com/office/powerpoint/2010/main" xmlns="" val="2622789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22DEB0-9A2D-4D5E-8337-6EFD4F9D8496}" type="datetimeFigureOut">
              <a:rPr lang="en-US" smtClean="0"/>
              <a:pPr/>
              <a:t>3/4/2017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p14="http://schemas.microsoft.com/office/powerpoint/2010/main" xmlns="" val="4023895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22DEB0-9A2D-4D5E-8337-6EFD4F9D8496}" type="datetimeFigureOut">
              <a:rPr lang="en-US" smtClean="0"/>
              <a:pPr/>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p14="http://schemas.microsoft.com/office/powerpoint/2010/main" xmlns="" val="67159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22DEB0-9A2D-4D5E-8337-6EFD4F9D8496}" type="datetimeFigureOut">
              <a:rPr lang="en-US" smtClean="0"/>
              <a:pPr/>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p14="http://schemas.microsoft.com/office/powerpoint/2010/main" xmlns="" val="3447356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22DEB0-9A2D-4D5E-8337-6EFD4F9D8496}" type="datetimeFigureOut">
              <a:rPr lang="en-US" smtClean="0"/>
              <a:pPr/>
              <a:t>3/4/2017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895234-24C6-4FCC-925D-97DE32FBFEDA}" type="slidenum">
              <a:rPr lang="en-US" smtClean="0"/>
              <a:pPr/>
              <a:t>‹#›</a:t>
            </a:fld>
            <a:endParaRPr lang="en-US"/>
          </a:p>
        </p:txBody>
      </p:sp>
    </p:spTree>
    <p:extLst>
      <p:ext uri="{BB962C8B-B14F-4D97-AF65-F5344CB8AC3E}">
        <p14:creationId xmlns:p14="http://schemas.microsoft.com/office/powerpoint/2010/main" xmlns="" val="3473934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8675952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p:cNvPicPr>
            <a:picLocks noChangeAspect="1" noChangeArrowheads="1"/>
          </p:cNvPicPr>
          <p:nvPr/>
        </p:nvPicPr>
        <p:blipFill>
          <a:blip r:embed="rId2" cstate="print"/>
          <a:srcRect/>
          <a:stretch>
            <a:fillRect/>
          </a:stretch>
        </p:blipFill>
        <p:spPr bwMode="auto">
          <a:xfrm>
            <a:off x="7825882" y="1968137"/>
            <a:ext cx="3767858" cy="2749519"/>
          </a:xfrm>
          <a:prstGeom prst="rect">
            <a:avLst/>
          </a:prstGeom>
          <a:noFill/>
        </p:spPr>
      </p:pic>
      <p:sp>
        <p:nvSpPr>
          <p:cNvPr id="4" name="Title 3"/>
          <p:cNvSpPr txBox="1">
            <a:spLocks/>
          </p:cNvSpPr>
          <p:nvPr/>
        </p:nvSpPr>
        <p:spPr>
          <a:xfrm>
            <a:off x="357052" y="367173"/>
            <a:ext cx="11399520" cy="1522588"/>
          </a:xfrm>
          <a:prstGeom prst="rect">
            <a:avLst/>
          </a:prstGeom>
        </p:spPr>
        <p:txBody>
          <a:bodyPr>
            <a:normAutofit fontScale="925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8800" b="1" i="0" u="none" strike="noStrike" kern="1200" cap="none" spc="0" normalizeH="0" baseline="0" noProof="0" dirty="0" smtClean="0">
                <a:ln>
                  <a:noFill/>
                </a:ln>
                <a:solidFill>
                  <a:schemeClr val="accent1">
                    <a:lumMod val="50000"/>
                  </a:schemeClr>
                </a:solidFill>
                <a:effectLst/>
                <a:uLnTx/>
                <a:uFillTx/>
                <a:latin typeface="Freestyle Script" pitchFamily="66" charset="0"/>
                <a:ea typeface="+mj-ea"/>
                <a:cs typeface="+mj-cs"/>
              </a:rPr>
              <a:t>Jesus Used</a:t>
            </a:r>
            <a:r>
              <a:rPr kumimoji="0" lang="en-US" sz="8800" b="1" i="0" u="none" strike="noStrike" kern="1200" cap="none" spc="0" normalizeH="0" noProof="0" dirty="0" smtClean="0">
                <a:ln>
                  <a:noFill/>
                </a:ln>
                <a:solidFill>
                  <a:schemeClr val="accent1">
                    <a:lumMod val="50000"/>
                  </a:schemeClr>
                </a:solidFill>
                <a:effectLst/>
                <a:uLnTx/>
                <a:uFillTx/>
                <a:latin typeface="Freestyle Script" pitchFamily="66" charset="0"/>
                <a:ea typeface="+mj-ea"/>
                <a:cs typeface="+mj-cs"/>
              </a:rPr>
              <a:t> the Scriptures as His Guide</a:t>
            </a:r>
            <a:endParaRPr kumimoji="0" lang="en-US" sz="8800" b="1" i="0" u="none" strike="noStrike" kern="1200" cap="none" spc="0" normalizeH="0" baseline="0" noProof="0" dirty="0">
              <a:ln>
                <a:noFill/>
              </a:ln>
              <a:solidFill>
                <a:schemeClr val="accent1">
                  <a:lumMod val="50000"/>
                </a:schemeClr>
              </a:solidFill>
              <a:effectLst/>
              <a:uLnTx/>
              <a:uFillTx/>
              <a:latin typeface="Freestyle Script" pitchFamily="66" charset="0"/>
              <a:ea typeface="+mj-ea"/>
              <a:cs typeface="+mj-cs"/>
            </a:endParaRPr>
          </a:p>
        </p:txBody>
      </p:sp>
      <p:sp>
        <p:nvSpPr>
          <p:cNvPr id="5" name="Rectangle 4"/>
          <p:cNvSpPr/>
          <p:nvPr/>
        </p:nvSpPr>
        <p:spPr>
          <a:xfrm>
            <a:off x="269966" y="2748547"/>
            <a:ext cx="6418217" cy="2369880"/>
          </a:xfrm>
          <a:prstGeom prst="rect">
            <a:avLst/>
          </a:prstGeom>
        </p:spPr>
        <p:txBody>
          <a:bodyPr wrap="square">
            <a:spAutoFit/>
          </a:bodyPr>
          <a:lstStyle/>
          <a:p>
            <a:pPr algn="ctr"/>
            <a:r>
              <a:rPr lang="en-US" sz="3200" b="1" i="1" dirty="0" smtClean="0"/>
              <a:t>“Jesus said to him, "It is written again, 'You shall not tempt the LORD your </a:t>
            </a:r>
            <a:r>
              <a:rPr lang="en-US" sz="3200" b="1" i="1" dirty="0" smtClean="0"/>
              <a:t>God.”</a:t>
            </a:r>
          </a:p>
          <a:p>
            <a:pPr algn="ctr"/>
            <a:endParaRPr lang="en-US" sz="2800" b="1" i="1" dirty="0" smtClean="0"/>
          </a:p>
          <a:p>
            <a:pPr algn="ctr"/>
            <a:r>
              <a:rPr lang="en-US" sz="2400" b="1" dirty="0" smtClean="0"/>
              <a:t>Matthew 4:7</a:t>
            </a:r>
            <a:endParaRPr lang="en-US" sz="2400" b="1" dirty="0" smtClean="0"/>
          </a:p>
        </p:txBody>
      </p:sp>
      <p:pic>
        <p:nvPicPr>
          <p:cNvPr id="36866" name="Picture 2" descr="Image result for bible"/>
          <p:cNvPicPr>
            <a:picLocks noChangeAspect="1" noChangeArrowheads="1"/>
          </p:cNvPicPr>
          <p:nvPr/>
        </p:nvPicPr>
        <p:blipFill>
          <a:blip r:embed="rId3" cstate="print"/>
          <a:srcRect/>
          <a:stretch>
            <a:fillRect/>
          </a:stretch>
        </p:blipFill>
        <p:spPr bwMode="auto">
          <a:xfrm>
            <a:off x="6516479" y="4902925"/>
            <a:ext cx="3947052" cy="175913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linds(horizontal)">
                                      <p:cBhvr>
                                        <p:cTn id="1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p:cNvPicPr>
            <a:picLocks noChangeAspect="1" noChangeArrowheads="1"/>
          </p:cNvPicPr>
          <p:nvPr/>
        </p:nvPicPr>
        <p:blipFill>
          <a:blip r:embed="rId2" cstate="print"/>
          <a:srcRect/>
          <a:stretch>
            <a:fillRect/>
          </a:stretch>
        </p:blipFill>
        <p:spPr bwMode="auto">
          <a:xfrm>
            <a:off x="7825882" y="1968137"/>
            <a:ext cx="3767858" cy="2749519"/>
          </a:xfrm>
          <a:prstGeom prst="rect">
            <a:avLst/>
          </a:prstGeom>
          <a:noFill/>
        </p:spPr>
      </p:pic>
      <p:sp>
        <p:nvSpPr>
          <p:cNvPr id="4" name="Title 3"/>
          <p:cNvSpPr txBox="1">
            <a:spLocks/>
          </p:cNvSpPr>
          <p:nvPr/>
        </p:nvSpPr>
        <p:spPr>
          <a:xfrm>
            <a:off x="357052" y="367173"/>
            <a:ext cx="11399520" cy="1522588"/>
          </a:xfrm>
          <a:prstGeom prst="rect">
            <a:avLst/>
          </a:prstGeom>
        </p:spPr>
        <p:txBody>
          <a:bodyPr>
            <a:normAutofit fontScale="925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8800" b="1" i="0" u="none" strike="noStrike" kern="1200" cap="none" spc="0" normalizeH="0" baseline="0" noProof="0" dirty="0" smtClean="0">
                <a:ln>
                  <a:noFill/>
                </a:ln>
                <a:solidFill>
                  <a:schemeClr val="accent1">
                    <a:lumMod val="50000"/>
                  </a:schemeClr>
                </a:solidFill>
                <a:effectLst/>
                <a:uLnTx/>
                <a:uFillTx/>
                <a:latin typeface="Freestyle Script" pitchFamily="66" charset="0"/>
                <a:ea typeface="+mj-ea"/>
                <a:cs typeface="+mj-cs"/>
              </a:rPr>
              <a:t>Jesus Used</a:t>
            </a:r>
            <a:r>
              <a:rPr kumimoji="0" lang="en-US" sz="8800" b="1" i="0" u="none" strike="noStrike" kern="1200" cap="none" spc="0" normalizeH="0" noProof="0" dirty="0" smtClean="0">
                <a:ln>
                  <a:noFill/>
                </a:ln>
                <a:solidFill>
                  <a:schemeClr val="accent1">
                    <a:lumMod val="50000"/>
                  </a:schemeClr>
                </a:solidFill>
                <a:effectLst/>
                <a:uLnTx/>
                <a:uFillTx/>
                <a:latin typeface="Freestyle Script" pitchFamily="66" charset="0"/>
                <a:ea typeface="+mj-ea"/>
                <a:cs typeface="+mj-cs"/>
              </a:rPr>
              <a:t> the Scriptures as His Guide</a:t>
            </a:r>
            <a:endParaRPr kumimoji="0" lang="en-US" sz="8800" b="1" i="0" u="none" strike="noStrike" kern="1200" cap="none" spc="0" normalizeH="0" baseline="0" noProof="0" dirty="0">
              <a:ln>
                <a:noFill/>
              </a:ln>
              <a:solidFill>
                <a:schemeClr val="accent1">
                  <a:lumMod val="50000"/>
                </a:schemeClr>
              </a:solidFill>
              <a:effectLst/>
              <a:uLnTx/>
              <a:uFillTx/>
              <a:latin typeface="Freestyle Script" pitchFamily="66" charset="0"/>
              <a:ea typeface="+mj-ea"/>
              <a:cs typeface="+mj-cs"/>
            </a:endParaRPr>
          </a:p>
        </p:txBody>
      </p:sp>
      <p:sp>
        <p:nvSpPr>
          <p:cNvPr id="5" name="Rectangle 4"/>
          <p:cNvSpPr/>
          <p:nvPr/>
        </p:nvSpPr>
        <p:spPr>
          <a:xfrm>
            <a:off x="269966" y="2748547"/>
            <a:ext cx="6418217" cy="2862322"/>
          </a:xfrm>
          <a:prstGeom prst="rect">
            <a:avLst/>
          </a:prstGeom>
        </p:spPr>
        <p:txBody>
          <a:bodyPr wrap="square">
            <a:spAutoFit/>
          </a:bodyPr>
          <a:lstStyle/>
          <a:p>
            <a:pPr algn="ctr"/>
            <a:r>
              <a:rPr lang="en-US" sz="3200" b="1" i="1" dirty="0" smtClean="0"/>
              <a:t>“Then </a:t>
            </a:r>
            <a:r>
              <a:rPr lang="en-US" sz="3200" b="1" i="1" dirty="0" smtClean="0"/>
              <a:t>Jesus said to him, "Away with you, Satan! For it is written, 'You shall worship the LORD your God, and Him only you shall </a:t>
            </a:r>
            <a:r>
              <a:rPr lang="en-US" sz="3200" b="1" i="1" dirty="0" smtClean="0"/>
              <a:t>serve.”</a:t>
            </a:r>
          </a:p>
          <a:p>
            <a:pPr algn="ctr"/>
            <a:endParaRPr lang="en-US" sz="2800" b="1" i="1" dirty="0" smtClean="0"/>
          </a:p>
          <a:p>
            <a:pPr algn="ctr"/>
            <a:r>
              <a:rPr lang="en-US" sz="2400" b="1" dirty="0" smtClean="0"/>
              <a:t>Matthew 4:10</a:t>
            </a:r>
            <a:endParaRPr lang="en-US" sz="2400" b="1" dirty="0" smtClean="0"/>
          </a:p>
        </p:txBody>
      </p:sp>
      <p:pic>
        <p:nvPicPr>
          <p:cNvPr id="36866" name="Picture 2" descr="Image result for bible"/>
          <p:cNvPicPr>
            <a:picLocks noChangeAspect="1" noChangeArrowheads="1"/>
          </p:cNvPicPr>
          <p:nvPr/>
        </p:nvPicPr>
        <p:blipFill>
          <a:blip r:embed="rId3" cstate="print"/>
          <a:srcRect/>
          <a:stretch>
            <a:fillRect/>
          </a:stretch>
        </p:blipFill>
        <p:spPr bwMode="auto">
          <a:xfrm>
            <a:off x="6516479" y="4902925"/>
            <a:ext cx="3947052" cy="175913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linds(horizontal)">
                                      <p:cBhvr>
                                        <p:cTn id="1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p:cNvPicPr>
            <a:picLocks noChangeAspect="1" noChangeArrowheads="1"/>
          </p:cNvPicPr>
          <p:nvPr/>
        </p:nvPicPr>
        <p:blipFill>
          <a:blip r:embed="rId2" cstate="print"/>
          <a:srcRect/>
          <a:stretch>
            <a:fillRect/>
          </a:stretch>
        </p:blipFill>
        <p:spPr bwMode="auto">
          <a:xfrm>
            <a:off x="7825882" y="1968137"/>
            <a:ext cx="3767858" cy="2749519"/>
          </a:xfrm>
          <a:prstGeom prst="rect">
            <a:avLst/>
          </a:prstGeom>
          <a:noFill/>
        </p:spPr>
      </p:pic>
      <p:sp>
        <p:nvSpPr>
          <p:cNvPr id="4" name="Title 3"/>
          <p:cNvSpPr txBox="1">
            <a:spLocks/>
          </p:cNvSpPr>
          <p:nvPr/>
        </p:nvSpPr>
        <p:spPr>
          <a:xfrm>
            <a:off x="139337" y="367173"/>
            <a:ext cx="11913326" cy="1522588"/>
          </a:xfrm>
          <a:prstGeom prst="rect">
            <a:avLst/>
          </a:prstGeom>
        </p:spPr>
        <p:txBody>
          <a:bodyPr>
            <a:normAutofit fontScale="925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8800" b="1" i="0" u="none" strike="noStrike" kern="1200" cap="none" spc="0" normalizeH="0" baseline="0" noProof="0" dirty="0" smtClean="0">
                <a:ln>
                  <a:noFill/>
                </a:ln>
                <a:solidFill>
                  <a:schemeClr val="tx1"/>
                </a:solidFill>
                <a:effectLst/>
                <a:uLnTx/>
                <a:uFillTx/>
                <a:latin typeface="Freestyle Script" pitchFamily="66" charset="0"/>
                <a:ea typeface="+mj-ea"/>
                <a:cs typeface="+mj-cs"/>
              </a:rPr>
              <a:t>Jesus Used</a:t>
            </a:r>
            <a:r>
              <a:rPr kumimoji="0" lang="en-US" sz="8800" b="1" i="0" u="none" strike="noStrike" kern="1200" cap="none" spc="0" normalizeH="0" noProof="0" dirty="0" smtClean="0">
                <a:ln>
                  <a:noFill/>
                </a:ln>
                <a:solidFill>
                  <a:schemeClr val="tx1"/>
                </a:solidFill>
                <a:effectLst/>
                <a:uLnTx/>
                <a:uFillTx/>
                <a:latin typeface="Freestyle Script" pitchFamily="66" charset="0"/>
                <a:ea typeface="+mj-ea"/>
                <a:cs typeface="+mj-cs"/>
              </a:rPr>
              <a:t> the Scriptures for Correction</a:t>
            </a:r>
            <a:endParaRPr kumimoji="0" lang="en-US" sz="8800" b="1" i="0" u="none" strike="noStrike" kern="1200" cap="none" spc="0" normalizeH="0" baseline="0" noProof="0" dirty="0">
              <a:ln>
                <a:noFill/>
              </a:ln>
              <a:solidFill>
                <a:schemeClr val="tx1"/>
              </a:solidFill>
              <a:effectLst/>
              <a:uLnTx/>
              <a:uFillTx/>
              <a:latin typeface="Freestyle Script" pitchFamily="66" charset="0"/>
              <a:ea typeface="+mj-ea"/>
              <a:cs typeface="+mj-cs"/>
            </a:endParaRPr>
          </a:p>
        </p:txBody>
      </p:sp>
      <p:sp>
        <p:nvSpPr>
          <p:cNvPr id="5" name="Rectangle 4"/>
          <p:cNvSpPr/>
          <p:nvPr/>
        </p:nvSpPr>
        <p:spPr>
          <a:xfrm>
            <a:off x="269966" y="2748547"/>
            <a:ext cx="6827520" cy="2369880"/>
          </a:xfrm>
          <a:prstGeom prst="rect">
            <a:avLst/>
          </a:prstGeom>
        </p:spPr>
        <p:txBody>
          <a:bodyPr wrap="square">
            <a:spAutoFit/>
          </a:bodyPr>
          <a:lstStyle/>
          <a:p>
            <a:pPr algn="ctr"/>
            <a:r>
              <a:rPr lang="en-US" sz="3200" b="1" i="1" dirty="0" smtClean="0"/>
              <a:t>“…And </a:t>
            </a:r>
            <a:r>
              <a:rPr lang="en-US" sz="3200" b="1" i="1" dirty="0" smtClean="0"/>
              <a:t>no one was able to answer Him a word, nor from that day on did anyone dare question Him anymore</a:t>
            </a:r>
            <a:r>
              <a:rPr lang="en-US" sz="3200" b="1" i="1" dirty="0" smtClean="0"/>
              <a:t>.”</a:t>
            </a:r>
          </a:p>
          <a:p>
            <a:pPr algn="ctr"/>
            <a:endParaRPr lang="en-US" sz="2800" b="1" i="1" dirty="0" smtClean="0"/>
          </a:p>
          <a:p>
            <a:pPr algn="ctr"/>
            <a:r>
              <a:rPr lang="en-US" sz="2400" b="1" dirty="0" smtClean="0"/>
              <a:t>Matthew 22:41-46</a:t>
            </a:r>
            <a:endParaRPr lang="en-US" sz="2400" b="1" dirty="0" smtClean="0"/>
          </a:p>
        </p:txBody>
      </p:sp>
      <p:pic>
        <p:nvPicPr>
          <p:cNvPr id="36866" name="Picture 2" descr="Image result for bible"/>
          <p:cNvPicPr>
            <a:picLocks noChangeAspect="1" noChangeArrowheads="1"/>
          </p:cNvPicPr>
          <p:nvPr/>
        </p:nvPicPr>
        <p:blipFill>
          <a:blip r:embed="rId3" cstate="print"/>
          <a:srcRect/>
          <a:stretch>
            <a:fillRect/>
          </a:stretch>
        </p:blipFill>
        <p:spPr bwMode="auto">
          <a:xfrm>
            <a:off x="6516479" y="4902925"/>
            <a:ext cx="3947052" cy="175913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linds(horizontal)">
                                      <p:cBhvr>
                                        <p:cTn id="1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p:cNvPicPr>
            <a:picLocks noChangeAspect="1" noChangeArrowheads="1"/>
          </p:cNvPicPr>
          <p:nvPr/>
        </p:nvPicPr>
        <p:blipFill>
          <a:blip r:embed="rId2" cstate="print"/>
          <a:srcRect/>
          <a:stretch>
            <a:fillRect/>
          </a:stretch>
        </p:blipFill>
        <p:spPr bwMode="auto">
          <a:xfrm>
            <a:off x="7825882" y="1968137"/>
            <a:ext cx="3767858" cy="2749519"/>
          </a:xfrm>
          <a:prstGeom prst="rect">
            <a:avLst/>
          </a:prstGeom>
          <a:noFill/>
        </p:spPr>
      </p:pic>
      <p:sp>
        <p:nvSpPr>
          <p:cNvPr id="4" name="Title 3"/>
          <p:cNvSpPr txBox="1">
            <a:spLocks/>
          </p:cNvSpPr>
          <p:nvPr/>
        </p:nvSpPr>
        <p:spPr>
          <a:xfrm>
            <a:off x="139337" y="367173"/>
            <a:ext cx="11913326" cy="1522588"/>
          </a:xfrm>
          <a:prstGeom prst="rect">
            <a:avLst/>
          </a:prstGeom>
        </p:spPr>
        <p:txBody>
          <a:bodyPr>
            <a:normAutofit fontScale="925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8800" b="1" i="0" u="none" strike="noStrike" kern="1200" cap="none" spc="0" normalizeH="0" baseline="0" noProof="0" dirty="0" smtClean="0">
                <a:ln>
                  <a:noFill/>
                </a:ln>
                <a:solidFill>
                  <a:schemeClr val="tx1"/>
                </a:solidFill>
                <a:effectLst/>
                <a:uLnTx/>
                <a:uFillTx/>
                <a:latin typeface="Freestyle Script" pitchFamily="66" charset="0"/>
                <a:ea typeface="+mj-ea"/>
                <a:cs typeface="+mj-cs"/>
              </a:rPr>
              <a:t>Jesus Used</a:t>
            </a:r>
            <a:r>
              <a:rPr kumimoji="0" lang="en-US" sz="8800" b="1" i="0" u="none" strike="noStrike" kern="1200" cap="none" spc="0" normalizeH="0" noProof="0" dirty="0" smtClean="0">
                <a:ln>
                  <a:noFill/>
                </a:ln>
                <a:solidFill>
                  <a:schemeClr val="tx1"/>
                </a:solidFill>
                <a:effectLst/>
                <a:uLnTx/>
                <a:uFillTx/>
                <a:latin typeface="Freestyle Script" pitchFamily="66" charset="0"/>
                <a:ea typeface="+mj-ea"/>
                <a:cs typeface="+mj-cs"/>
              </a:rPr>
              <a:t> the Scriptures for Correction</a:t>
            </a:r>
            <a:endParaRPr kumimoji="0" lang="en-US" sz="8800" b="1" i="0" u="none" strike="noStrike" kern="1200" cap="none" spc="0" normalizeH="0" baseline="0" noProof="0" dirty="0">
              <a:ln>
                <a:noFill/>
              </a:ln>
              <a:solidFill>
                <a:schemeClr val="tx1"/>
              </a:solidFill>
              <a:effectLst/>
              <a:uLnTx/>
              <a:uFillTx/>
              <a:latin typeface="Freestyle Script" pitchFamily="66" charset="0"/>
              <a:ea typeface="+mj-ea"/>
              <a:cs typeface="+mj-cs"/>
            </a:endParaRPr>
          </a:p>
        </p:txBody>
      </p:sp>
      <p:sp>
        <p:nvSpPr>
          <p:cNvPr id="5" name="Rectangle 4"/>
          <p:cNvSpPr/>
          <p:nvPr/>
        </p:nvSpPr>
        <p:spPr>
          <a:xfrm>
            <a:off x="252549" y="2321827"/>
            <a:ext cx="6514011" cy="3354765"/>
          </a:xfrm>
          <a:prstGeom prst="rect">
            <a:avLst/>
          </a:prstGeom>
        </p:spPr>
        <p:txBody>
          <a:bodyPr wrap="square">
            <a:spAutoFit/>
          </a:bodyPr>
          <a:lstStyle/>
          <a:p>
            <a:pPr algn="ctr"/>
            <a:r>
              <a:rPr lang="en-US" sz="3200" b="1" i="1" dirty="0" smtClean="0"/>
              <a:t>“…"Woe to you, scribes and Pharisees, hypocrites! For you cleanse the outside of the cup and dish, but inside they are full of extortion and self-indulgence.”</a:t>
            </a:r>
            <a:endParaRPr lang="en-US" sz="3200" b="1" i="1" dirty="0" smtClean="0"/>
          </a:p>
          <a:p>
            <a:pPr algn="ctr"/>
            <a:endParaRPr lang="en-US" sz="2800" b="1" i="1" dirty="0" smtClean="0"/>
          </a:p>
          <a:p>
            <a:pPr algn="ctr"/>
            <a:r>
              <a:rPr lang="en-US" sz="2400" b="1" dirty="0" smtClean="0"/>
              <a:t>Matthew 23:23-25</a:t>
            </a:r>
            <a:endParaRPr lang="en-US" sz="2400" b="1" dirty="0" smtClean="0"/>
          </a:p>
        </p:txBody>
      </p:sp>
      <p:pic>
        <p:nvPicPr>
          <p:cNvPr id="36866" name="Picture 2" descr="Image result for bible"/>
          <p:cNvPicPr>
            <a:picLocks noChangeAspect="1" noChangeArrowheads="1"/>
          </p:cNvPicPr>
          <p:nvPr/>
        </p:nvPicPr>
        <p:blipFill>
          <a:blip r:embed="rId3" cstate="print"/>
          <a:srcRect/>
          <a:stretch>
            <a:fillRect/>
          </a:stretch>
        </p:blipFill>
        <p:spPr bwMode="auto">
          <a:xfrm>
            <a:off x="6516479" y="4902925"/>
            <a:ext cx="3947052" cy="175913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linds(horizontal)">
                                      <p:cBhvr>
                                        <p:cTn id="1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p:cNvPicPr>
            <a:picLocks noChangeAspect="1" noChangeArrowheads="1"/>
          </p:cNvPicPr>
          <p:nvPr/>
        </p:nvPicPr>
        <p:blipFill>
          <a:blip r:embed="rId2" cstate="print"/>
          <a:srcRect/>
          <a:stretch>
            <a:fillRect/>
          </a:stretch>
        </p:blipFill>
        <p:spPr bwMode="auto">
          <a:xfrm>
            <a:off x="7825882" y="1968137"/>
            <a:ext cx="3767858" cy="2749519"/>
          </a:xfrm>
          <a:prstGeom prst="rect">
            <a:avLst/>
          </a:prstGeom>
          <a:noFill/>
        </p:spPr>
      </p:pic>
      <p:sp>
        <p:nvSpPr>
          <p:cNvPr id="4" name="Title 3"/>
          <p:cNvSpPr txBox="1">
            <a:spLocks/>
          </p:cNvSpPr>
          <p:nvPr/>
        </p:nvSpPr>
        <p:spPr>
          <a:xfrm>
            <a:off x="139337" y="367173"/>
            <a:ext cx="11913326" cy="1522588"/>
          </a:xfrm>
          <a:prstGeom prst="rect">
            <a:avLst/>
          </a:prstGeom>
        </p:spPr>
        <p:txBody>
          <a:bodyPr>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8800" b="1" i="0" u="none" strike="noStrike" kern="1200" cap="none" spc="0" normalizeH="0" baseline="0" noProof="0" dirty="0" smtClean="0">
                <a:ln>
                  <a:noFill/>
                </a:ln>
                <a:solidFill>
                  <a:schemeClr val="accent1">
                    <a:lumMod val="50000"/>
                  </a:schemeClr>
                </a:solidFill>
                <a:effectLst/>
                <a:uLnTx/>
                <a:uFillTx/>
                <a:latin typeface="Freestyle Script" pitchFamily="66" charset="0"/>
                <a:ea typeface="+mj-ea"/>
                <a:cs typeface="+mj-cs"/>
              </a:rPr>
              <a:t>Jesus Obeyed the Will of His Father</a:t>
            </a:r>
            <a:endParaRPr kumimoji="0" lang="en-US" sz="8800" b="1" i="0" u="none" strike="noStrike" kern="1200" cap="none" spc="0" normalizeH="0" baseline="0" noProof="0" dirty="0">
              <a:ln>
                <a:noFill/>
              </a:ln>
              <a:solidFill>
                <a:schemeClr val="accent1">
                  <a:lumMod val="50000"/>
                </a:schemeClr>
              </a:solidFill>
              <a:effectLst/>
              <a:uLnTx/>
              <a:uFillTx/>
              <a:latin typeface="Freestyle Script" pitchFamily="66" charset="0"/>
              <a:ea typeface="+mj-ea"/>
              <a:cs typeface="+mj-cs"/>
            </a:endParaRPr>
          </a:p>
        </p:txBody>
      </p:sp>
      <p:pic>
        <p:nvPicPr>
          <p:cNvPr id="36866" name="Picture 2" descr="Image result for bible"/>
          <p:cNvPicPr>
            <a:picLocks noChangeAspect="1" noChangeArrowheads="1"/>
          </p:cNvPicPr>
          <p:nvPr/>
        </p:nvPicPr>
        <p:blipFill>
          <a:blip r:embed="rId3" cstate="print"/>
          <a:srcRect/>
          <a:stretch>
            <a:fillRect/>
          </a:stretch>
        </p:blipFill>
        <p:spPr bwMode="auto">
          <a:xfrm>
            <a:off x="6516479" y="4902925"/>
            <a:ext cx="3947052" cy="1759133"/>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p:cNvPicPr>
            <a:picLocks noChangeAspect="1" noChangeArrowheads="1"/>
          </p:cNvPicPr>
          <p:nvPr/>
        </p:nvPicPr>
        <p:blipFill>
          <a:blip r:embed="rId2" cstate="print"/>
          <a:srcRect/>
          <a:stretch>
            <a:fillRect/>
          </a:stretch>
        </p:blipFill>
        <p:spPr bwMode="auto">
          <a:xfrm>
            <a:off x="7825882" y="1968137"/>
            <a:ext cx="3767858" cy="2749519"/>
          </a:xfrm>
          <a:prstGeom prst="rect">
            <a:avLst/>
          </a:prstGeom>
          <a:noFill/>
        </p:spPr>
      </p:pic>
      <p:sp>
        <p:nvSpPr>
          <p:cNvPr id="4" name="Title 3"/>
          <p:cNvSpPr txBox="1">
            <a:spLocks/>
          </p:cNvSpPr>
          <p:nvPr/>
        </p:nvSpPr>
        <p:spPr>
          <a:xfrm>
            <a:off x="139337" y="367173"/>
            <a:ext cx="11913326" cy="1522588"/>
          </a:xfrm>
          <a:prstGeom prst="rect">
            <a:avLst/>
          </a:prstGeom>
        </p:spPr>
        <p:txBody>
          <a:bodyPr>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8800" b="1" i="0" u="none" strike="noStrike" kern="1200" cap="none" spc="0" normalizeH="0" baseline="0" noProof="0" dirty="0" smtClean="0">
                <a:ln>
                  <a:noFill/>
                </a:ln>
                <a:solidFill>
                  <a:schemeClr val="accent1">
                    <a:lumMod val="50000"/>
                  </a:schemeClr>
                </a:solidFill>
                <a:effectLst/>
                <a:uLnTx/>
                <a:uFillTx/>
                <a:latin typeface="Freestyle Script" pitchFamily="66" charset="0"/>
                <a:ea typeface="+mj-ea"/>
                <a:cs typeface="+mj-cs"/>
              </a:rPr>
              <a:t>Jesus Obeyed the Will of His Father</a:t>
            </a:r>
            <a:endParaRPr kumimoji="0" lang="en-US" sz="8800" b="1" i="0" u="none" strike="noStrike" kern="1200" cap="none" spc="0" normalizeH="0" baseline="0" noProof="0" dirty="0">
              <a:ln>
                <a:noFill/>
              </a:ln>
              <a:solidFill>
                <a:schemeClr val="accent1">
                  <a:lumMod val="50000"/>
                </a:schemeClr>
              </a:solidFill>
              <a:effectLst/>
              <a:uLnTx/>
              <a:uFillTx/>
              <a:latin typeface="Freestyle Script" pitchFamily="66" charset="0"/>
              <a:ea typeface="+mj-ea"/>
              <a:cs typeface="+mj-cs"/>
            </a:endParaRPr>
          </a:p>
        </p:txBody>
      </p:sp>
      <p:sp>
        <p:nvSpPr>
          <p:cNvPr id="5" name="Rectangle 4"/>
          <p:cNvSpPr/>
          <p:nvPr/>
        </p:nvSpPr>
        <p:spPr>
          <a:xfrm>
            <a:off x="261258" y="2591793"/>
            <a:ext cx="6514011" cy="2369880"/>
          </a:xfrm>
          <a:prstGeom prst="rect">
            <a:avLst/>
          </a:prstGeom>
        </p:spPr>
        <p:txBody>
          <a:bodyPr wrap="square">
            <a:spAutoFit/>
          </a:bodyPr>
          <a:lstStyle/>
          <a:p>
            <a:pPr algn="ctr"/>
            <a:r>
              <a:rPr lang="en-US" sz="3200" b="1" i="1" dirty="0" smtClean="0"/>
              <a:t>“Do </a:t>
            </a:r>
            <a:r>
              <a:rPr lang="en-US" sz="3200" b="1" i="1" dirty="0" smtClean="0"/>
              <a:t>not think that I came to destroy the Law or the Prophets. I did not come to destroy but to </a:t>
            </a:r>
            <a:r>
              <a:rPr lang="en-US" sz="3200" b="1" i="1" dirty="0" smtClean="0"/>
              <a:t>fulfill.”</a:t>
            </a:r>
          </a:p>
          <a:p>
            <a:pPr algn="ctr"/>
            <a:endParaRPr lang="en-US" sz="2800" b="1" i="1" dirty="0" smtClean="0"/>
          </a:p>
          <a:p>
            <a:pPr algn="ctr"/>
            <a:r>
              <a:rPr lang="en-US" sz="2400" b="1" dirty="0" smtClean="0"/>
              <a:t>Matthew 5:17</a:t>
            </a:r>
            <a:endParaRPr lang="en-US" sz="2400" b="1" dirty="0" smtClean="0"/>
          </a:p>
        </p:txBody>
      </p:sp>
      <p:pic>
        <p:nvPicPr>
          <p:cNvPr id="36866" name="Picture 2" descr="Image result for bible"/>
          <p:cNvPicPr>
            <a:picLocks noChangeAspect="1" noChangeArrowheads="1"/>
          </p:cNvPicPr>
          <p:nvPr/>
        </p:nvPicPr>
        <p:blipFill>
          <a:blip r:embed="rId3" cstate="print"/>
          <a:srcRect/>
          <a:stretch>
            <a:fillRect/>
          </a:stretch>
        </p:blipFill>
        <p:spPr bwMode="auto">
          <a:xfrm>
            <a:off x="6516479" y="4902925"/>
            <a:ext cx="3947052" cy="175913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linds(horizontal)">
                                      <p:cBhvr>
                                        <p:cTn id="1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p:cNvPicPr>
            <a:picLocks noChangeAspect="1" noChangeArrowheads="1"/>
          </p:cNvPicPr>
          <p:nvPr/>
        </p:nvPicPr>
        <p:blipFill>
          <a:blip r:embed="rId2" cstate="print"/>
          <a:srcRect/>
          <a:stretch>
            <a:fillRect/>
          </a:stretch>
        </p:blipFill>
        <p:spPr bwMode="auto">
          <a:xfrm>
            <a:off x="7825882" y="1968137"/>
            <a:ext cx="3767858" cy="2749519"/>
          </a:xfrm>
          <a:prstGeom prst="rect">
            <a:avLst/>
          </a:prstGeom>
          <a:noFill/>
        </p:spPr>
      </p:pic>
      <p:sp>
        <p:nvSpPr>
          <p:cNvPr id="4" name="Title 3"/>
          <p:cNvSpPr txBox="1">
            <a:spLocks/>
          </p:cNvSpPr>
          <p:nvPr/>
        </p:nvSpPr>
        <p:spPr>
          <a:xfrm>
            <a:off x="139337" y="367173"/>
            <a:ext cx="11913326" cy="1522588"/>
          </a:xfrm>
          <a:prstGeom prst="rect">
            <a:avLst/>
          </a:prstGeom>
        </p:spPr>
        <p:txBody>
          <a:bodyPr>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8800" b="1" i="0" u="none" strike="noStrike" kern="1200" cap="none" spc="0" normalizeH="0" baseline="0" noProof="0" dirty="0" smtClean="0">
                <a:ln>
                  <a:noFill/>
                </a:ln>
                <a:solidFill>
                  <a:schemeClr val="accent1">
                    <a:lumMod val="50000"/>
                  </a:schemeClr>
                </a:solidFill>
                <a:effectLst/>
                <a:uLnTx/>
                <a:uFillTx/>
                <a:latin typeface="Freestyle Script" pitchFamily="66" charset="0"/>
                <a:ea typeface="+mj-ea"/>
                <a:cs typeface="+mj-cs"/>
              </a:rPr>
              <a:t>Jesus Obeyed the Will of His Father</a:t>
            </a:r>
            <a:endParaRPr kumimoji="0" lang="en-US" sz="8800" b="1" i="0" u="none" strike="noStrike" kern="1200" cap="none" spc="0" normalizeH="0" baseline="0" noProof="0" dirty="0">
              <a:ln>
                <a:noFill/>
              </a:ln>
              <a:solidFill>
                <a:schemeClr val="accent1">
                  <a:lumMod val="50000"/>
                </a:schemeClr>
              </a:solidFill>
              <a:effectLst/>
              <a:uLnTx/>
              <a:uFillTx/>
              <a:latin typeface="Freestyle Script" pitchFamily="66" charset="0"/>
              <a:ea typeface="+mj-ea"/>
              <a:cs typeface="+mj-cs"/>
            </a:endParaRPr>
          </a:p>
        </p:txBody>
      </p:sp>
      <p:sp>
        <p:nvSpPr>
          <p:cNvPr id="5" name="Rectangle 4"/>
          <p:cNvSpPr/>
          <p:nvPr/>
        </p:nvSpPr>
        <p:spPr>
          <a:xfrm>
            <a:off x="261258" y="2591793"/>
            <a:ext cx="6514011" cy="3354765"/>
          </a:xfrm>
          <a:prstGeom prst="rect">
            <a:avLst/>
          </a:prstGeom>
        </p:spPr>
        <p:txBody>
          <a:bodyPr wrap="square">
            <a:spAutoFit/>
          </a:bodyPr>
          <a:lstStyle/>
          <a:p>
            <a:pPr algn="ctr"/>
            <a:r>
              <a:rPr lang="en-US" sz="3200" b="1" i="1" dirty="0" smtClean="0"/>
              <a:t>“He went a little farther and fell on His face, and prayed, saying, "O My Father, if it is possible, let this cup pass from Me; nevertheless, not as I will, but as You </a:t>
            </a:r>
            <a:r>
              <a:rPr lang="en-US" sz="3200" b="1" i="1" dirty="0" smtClean="0"/>
              <a:t>will.”</a:t>
            </a:r>
          </a:p>
          <a:p>
            <a:pPr algn="ctr"/>
            <a:endParaRPr lang="en-US" sz="2800" b="1" i="1" dirty="0" smtClean="0"/>
          </a:p>
          <a:p>
            <a:pPr algn="ctr"/>
            <a:r>
              <a:rPr lang="en-US" sz="2400" b="1" dirty="0" smtClean="0"/>
              <a:t>Matthew 26:39</a:t>
            </a:r>
            <a:endParaRPr lang="en-US" sz="2400" b="1" dirty="0" smtClean="0"/>
          </a:p>
        </p:txBody>
      </p:sp>
      <p:pic>
        <p:nvPicPr>
          <p:cNvPr id="36866" name="Picture 2" descr="Image result for bible"/>
          <p:cNvPicPr>
            <a:picLocks noChangeAspect="1" noChangeArrowheads="1"/>
          </p:cNvPicPr>
          <p:nvPr/>
        </p:nvPicPr>
        <p:blipFill>
          <a:blip r:embed="rId3" cstate="print"/>
          <a:srcRect/>
          <a:stretch>
            <a:fillRect/>
          </a:stretch>
        </p:blipFill>
        <p:spPr bwMode="auto">
          <a:xfrm>
            <a:off x="6516479" y="4902925"/>
            <a:ext cx="3947052" cy="175913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linds(horizontal)">
                                      <p:cBhvr>
                                        <p:cTn id="1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p:cNvPicPr>
            <a:picLocks noChangeAspect="1" noChangeArrowheads="1"/>
          </p:cNvPicPr>
          <p:nvPr/>
        </p:nvPicPr>
        <p:blipFill>
          <a:blip r:embed="rId2" cstate="print"/>
          <a:srcRect/>
          <a:stretch>
            <a:fillRect/>
          </a:stretch>
        </p:blipFill>
        <p:spPr bwMode="auto">
          <a:xfrm>
            <a:off x="7825882" y="1968137"/>
            <a:ext cx="3767858" cy="2749519"/>
          </a:xfrm>
          <a:prstGeom prst="rect">
            <a:avLst/>
          </a:prstGeom>
          <a:noFill/>
        </p:spPr>
      </p:pic>
      <p:sp>
        <p:nvSpPr>
          <p:cNvPr id="4" name="Title 3"/>
          <p:cNvSpPr txBox="1">
            <a:spLocks/>
          </p:cNvSpPr>
          <p:nvPr/>
        </p:nvSpPr>
        <p:spPr>
          <a:xfrm>
            <a:off x="139337" y="367173"/>
            <a:ext cx="11913326" cy="1522588"/>
          </a:xfrm>
          <a:prstGeom prst="rect">
            <a:avLst/>
          </a:prstGeom>
        </p:spPr>
        <p:txBody>
          <a:bodyPr>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8800" b="1" i="0" u="none" strike="noStrike" kern="1200" cap="none" spc="0" normalizeH="0" baseline="0" noProof="0" dirty="0" smtClean="0">
                <a:ln>
                  <a:noFill/>
                </a:ln>
                <a:solidFill>
                  <a:schemeClr val="accent1">
                    <a:lumMod val="50000"/>
                  </a:schemeClr>
                </a:solidFill>
                <a:effectLst/>
                <a:uLnTx/>
                <a:uFillTx/>
                <a:latin typeface="Freestyle Script" pitchFamily="66" charset="0"/>
                <a:ea typeface="+mj-ea"/>
                <a:cs typeface="+mj-cs"/>
              </a:rPr>
              <a:t>Jesus Obeyed the Will of His Father</a:t>
            </a:r>
            <a:endParaRPr kumimoji="0" lang="en-US" sz="8800" b="1" i="0" u="none" strike="noStrike" kern="1200" cap="none" spc="0" normalizeH="0" baseline="0" noProof="0" dirty="0">
              <a:ln>
                <a:noFill/>
              </a:ln>
              <a:solidFill>
                <a:schemeClr val="accent1">
                  <a:lumMod val="50000"/>
                </a:schemeClr>
              </a:solidFill>
              <a:effectLst/>
              <a:uLnTx/>
              <a:uFillTx/>
              <a:latin typeface="Freestyle Script" pitchFamily="66" charset="0"/>
              <a:ea typeface="+mj-ea"/>
              <a:cs typeface="+mj-cs"/>
            </a:endParaRPr>
          </a:p>
        </p:txBody>
      </p:sp>
      <p:sp>
        <p:nvSpPr>
          <p:cNvPr id="5" name="Rectangle 4"/>
          <p:cNvSpPr/>
          <p:nvPr/>
        </p:nvSpPr>
        <p:spPr>
          <a:xfrm>
            <a:off x="261258" y="2800799"/>
            <a:ext cx="6514011" cy="1384995"/>
          </a:xfrm>
          <a:prstGeom prst="rect">
            <a:avLst/>
          </a:prstGeom>
        </p:spPr>
        <p:txBody>
          <a:bodyPr wrap="square">
            <a:spAutoFit/>
          </a:bodyPr>
          <a:lstStyle/>
          <a:p>
            <a:pPr algn="ctr"/>
            <a:r>
              <a:rPr lang="en-US" sz="3200" b="1" i="1" dirty="0" smtClean="0"/>
              <a:t>“…For </a:t>
            </a:r>
            <a:r>
              <a:rPr lang="en-US" sz="3200" b="1" i="1" dirty="0" smtClean="0"/>
              <a:t>He shall bear their </a:t>
            </a:r>
            <a:r>
              <a:rPr lang="en-US" sz="3200" b="1" i="1" dirty="0" smtClean="0"/>
              <a:t>iniquities.”</a:t>
            </a:r>
          </a:p>
          <a:p>
            <a:pPr algn="ctr"/>
            <a:endParaRPr lang="en-US" sz="2800" b="1" i="1" dirty="0" smtClean="0"/>
          </a:p>
          <a:p>
            <a:pPr algn="ctr"/>
            <a:r>
              <a:rPr lang="en-US" sz="2400" b="1" dirty="0" smtClean="0"/>
              <a:t>Isaiah 53:3-11</a:t>
            </a:r>
            <a:endParaRPr lang="en-US" sz="2400" b="1" dirty="0" smtClean="0"/>
          </a:p>
        </p:txBody>
      </p:sp>
      <p:pic>
        <p:nvPicPr>
          <p:cNvPr id="36866" name="Picture 2" descr="Image result for bible"/>
          <p:cNvPicPr>
            <a:picLocks noChangeAspect="1" noChangeArrowheads="1"/>
          </p:cNvPicPr>
          <p:nvPr/>
        </p:nvPicPr>
        <p:blipFill>
          <a:blip r:embed="rId3" cstate="print"/>
          <a:srcRect/>
          <a:stretch>
            <a:fillRect/>
          </a:stretch>
        </p:blipFill>
        <p:spPr bwMode="auto">
          <a:xfrm>
            <a:off x="6516479" y="4902925"/>
            <a:ext cx="3947052" cy="175913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linds(horizontal)">
                                      <p:cBhvr>
                                        <p:cTn id="1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1" y="-17849"/>
            <a:ext cx="12192001" cy="6875849"/>
          </a:xfrm>
          <a:prstGeom prst="rect">
            <a:avLst/>
          </a:prstGeom>
          <a:noFill/>
        </p:spPr>
      </p:pic>
      <p:sp>
        <p:nvSpPr>
          <p:cNvPr id="6" name="Rounded Rectangle 5"/>
          <p:cNvSpPr/>
          <p:nvPr/>
        </p:nvSpPr>
        <p:spPr>
          <a:xfrm>
            <a:off x="2420983" y="2595155"/>
            <a:ext cx="6653348" cy="2246811"/>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smtClean="0"/>
              <a:t>“For through Him we both have access by one Spirit to the </a:t>
            </a:r>
            <a:r>
              <a:rPr lang="en-US" sz="3200" b="1" i="1" dirty="0" smtClean="0"/>
              <a:t>Father.”</a:t>
            </a:r>
            <a:endParaRPr lang="en-US" sz="3200" b="1" i="1" dirty="0" smtClean="0"/>
          </a:p>
          <a:p>
            <a:pPr algn="ctr"/>
            <a:endParaRPr lang="en-US" sz="2000" b="1" i="1" dirty="0" smtClean="0"/>
          </a:p>
          <a:p>
            <a:pPr algn="ctr"/>
            <a:r>
              <a:rPr lang="en-US" sz="2400" b="1" dirty="0" smtClean="0"/>
              <a:t>Ephesians 2:18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1" y="-17849"/>
            <a:ext cx="12192001" cy="6875849"/>
          </a:xfrm>
          <a:prstGeom prst="rect">
            <a:avLst/>
          </a:prstGeom>
          <a:noFill/>
        </p:spPr>
      </p:pic>
      <p:sp>
        <p:nvSpPr>
          <p:cNvPr id="4" name="Rounded Rectangle 3"/>
          <p:cNvSpPr/>
          <p:nvPr/>
        </p:nvSpPr>
        <p:spPr>
          <a:xfrm>
            <a:off x="1027612" y="1166950"/>
            <a:ext cx="9849394" cy="456329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smtClean="0"/>
              <a:t>“and from Jesus Christ, the faithful witness, the firstborn from the dead, and the ruler over the kings of the earth. To Him who loved us and washed us from our sins in His own </a:t>
            </a:r>
            <a:r>
              <a:rPr lang="en-US" sz="3200" b="1" i="1" dirty="0" smtClean="0"/>
              <a:t>blood, and </a:t>
            </a:r>
            <a:r>
              <a:rPr lang="en-US" sz="3200" b="1" i="1" dirty="0" smtClean="0"/>
              <a:t>has made us kings and priests to His God and Father, to Him be glory and dominion forever and ever. </a:t>
            </a:r>
            <a:r>
              <a:rPr lang="en-US" sz="3200" b="1" i="1" dirty="0" smtClean="0"/>
              <a:t>Amen.”</a:t>
            </a:r>
            <a:endParaRPr lang="en-US" sz="3200" b="1" i="1" dirty="0" smtClean="0"/>
          </a:p>
          <a:p>
            <a:pPr algn="ctr"/>
            <a:endParaRPr lang="en-US" sz="2800" b="1" i="1" dirty="0" smtClean="0"/>
          </a:p>
          <a:p>
            <a:pPr algn="ctr"/>
            <a:r>
              <a:rPr lang="en-US" sz="2400" b="1" dirty="0" smtClean="0"/>
              <a:t>Revelation 1:5-6</a:t>
            </a:r>
            <a:endParaRPr lang="en-US" sz="24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1" y="-17849"/>
            <a:ext cx="12192001" cy="6875849"/>
          </a:xfrm>
          <a:prstGeom prst="rect">
            <a:avLst/>
          </a:prstGeom>
          <a:noFill/>
        </p:spPr>
      </p:pic>
      <p:sp>
        <p:nvSpPr>
          <p:cNvPr id="3" name="Title 2"/>
          <p:cNvSpPr>
            <a:spLocks noGrp="1"/>
          </p:cNvSpPr>
          <p:nvPr>
            <p:ph type="title"/>
          </p:nvPr>
        </p:nvSpPr>
        <p:spPr>
          <a:xfrm>
            <a:off x="409834" y="3105665"/>
            <a:ext cx="9071917" cy="3591697"/>
          </a:xfrm>
        </p:spPr>
        <p:txBody>
          <a:bodyPr>
            <a:normAutofit/>
          </a:bodyPr>
          <a:lstStyle/>
          <a:p>
            <a:r>
              <a:rPr lang="en-US" b="1" dirty="0" smtClean="0">
                <a:latin typeface="Freestyle Script" pitchFamily="66" charset="0"/>
              </a:rPr>
              <a:t>A Series of Lessons…</a:t>
            </a:r>
            <a:r>
              <a:rPr lang="en-US" sz="2400" b="1" dirty="0" smtClean="0">
                <a:latin typeface="Freestyle Script" pitchFamily="66" charset="0"/>
              </a:rPr>
              <a:t> </a:t>
            </a:r>
            <a:br>
              <a:rPr lang="en-US" sz="2400" b="1" dirty="0" smtClean="0">
                <a:latin typeface="Freestyle Script" pitchFamily="66" charset="0"/>
              </a:rPr>
            </a:br>
            <a:r>
              <a:rPr lang="en-US" b="1" dirty="0" smtClean="0">
                <a:latin typeface="Freestyle Script" pitchFamily="66" charset="0"/>
              </a:rPr>
              <a:t/>
            </a:r>
            <a:br>
              <a:rPr lang="en-US" b="1" dirty="0" smtClean="0">
                <a:latin typeface="Freestyle Script" pitchFamily="66" charset="0"/>
              </a:rPr>
            </a:br>
            <a:r>
              <a:rPr lang="en-US" b="1" dirty="0" smtClean="0">
                <a:latin typeface="Arial Black" pitchFamily="34" charset="0"/>
              </a:rPr>
              <a:t>LOOKING TO JESUS </a:t>
            </a:r>
            <a:br>
              <a:rPr lang="en-US" b="1" dirty="0" smtClean="0">
                <a:latin typeface="Arial Black" pitchFamily="34" charset="0"/>
              </a:rPr>
            </a:br>
            <a:r>
              <a:rPr lang="en-US" b="1" dirty="0" smtClean="0">
                <a:latin typeface="Arial Black" pitchFamily="34" charset="0"/>
              </a:rPr>
              <a:t>AS OUR EXAMPLE</a:t>
            </a:r>
            <a:br>
              <a:rPr lang="en-US" b="1" dirty="0" smtClean="0">
                <a:latin typeface="Arial Black" pitchFamily="34" charset="0"/>
              </a:rPr>
            </a:br>
            <a:r>
              <a:rPr lang="en-US" sz="2400" dirty="0" smtClean="0">
                <a:latin typeface="Arial Black" pitchFamily="34" charset="0"/>
              </a:rPr>
              <a:t>Lesson </a:t>
            </a:r>
            <a:r>
              <a:rPr lang="en-US" sz="2400" dirty="0" smtClean="0">
                <a:latin typeface="Arial Black" pitchFamily="34" charset="0"/>
              </a:rPr>
              <a:t>2 </a:t>
            </a:r>
            <a:r>
              <a:rPr lang="en-US" sz="2400" dirty="0" smtClean="0">
                <a:latin typeface="Arial Black" pitchFamily="34" charset="0"/>
              </a:rPr>
              <a:t>– </a:t>
            </a:r>
            <a:r>
              <a:rPr lang="en-US" sz="2400" dirty="0" smtClean="0">
                <a:latin typeface="Arial Black" pitchFamily="34" charset="0"/>
              </a:rPr>
              <a:t>Knowledge &amp; Obedience to the Scriptures</a:t>
            </a:r>
            <a:endParaRPr lang="en-US" sz="2400" dirty="0">
              <a:latin typeface="Arial Black"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1" y="-17849"/>
            <a:ext cx="12192001" cy="6875849"/>
          </a:xfrm>
          <a:prstGeom prst="rect">
            <a:avLst/>
          </a:prstGeom>
          <a:noFill/>
        </p:spPr>
      </p:pic>
      <p:sp>
        <p:nvSpPr>
          <p:cNvPr id="3" name="Title 2"/>
          <p:cNvSpPr>
            <a:spLocks noGrp="1"/>
          </p:cNvSpPr>
          <p:nvPr>
            <p:ph type="title"/>
          </p:nvPr>
        </p:nvSpPr>
        <p:spPr>
          <a:xfrm>
            <a:off x="409834" y="2769327"/>
            <a:ext cx="11658598" cy="3928036"/>
          </a:xfrm>
        </p:spPr>
        <p:txBody>
          <a:bodyPr>
            <a:normAutofit/>
          </a:bodyPr>
          <a:lstStyle/>
          <a:p>
            <a:r>
              <a:rPr lang="en-US" b="1" dirty="0" smtClean="0">
                <a:latin typeface="Freestyle Script" pitchFamily="66" charset="0"/>
              </a:rPr>
              <a:t>A Series of Lessons…</a:t>
            </a:r>
            <a:r>
              <a:rPr lang="en-US" sz="2400" b="1" dirty="0" smtClean="0">
                <a:latin typeface="Freestyle Script" pitchFamily="66" charset="0"/>
              </a:rPr>
              <a:t> </a:t>
            </a:r>
            <a:br>
              <a:rPr lang="en-US" sz="2400" b="1" dirty="0" smtClean="0">
                <a:latin typeface="Freestyle Script" pitchFamily="66" charset="0"/>
              </a:rPr>
            </a:br>
            <a:r>
              <a:rPr lang="en-US" b="1" dirty="0" smtClean="0">
                <a:latin typeface="Freestyle Script" pitchFamily="66" charset="0"/>
              </a:rPr>
              <a:t/>
            </a:r>
            <a:br>
              <a:rPr lang="en-US" b="1" dirty="0" smtClean="0">
                <a:latin typeface="Freestyle Script" pitchFamily="66" charset="0"/>
              </a:rPr>
            </a:br>
            <a:r>
              <a:rPr lang="en-US" b="1" dirty="0" smtClean="0">
                <a:latin typeface="Arial Black" pitchFamily="34" charset="0"/>
              </a:rPr>
              <a:t>LOOKING TO JESUS </a:t>
            </a:r>
            <a:br>
              <a:rPr lang="en-US" b="1" dirty="0" smtClean="0">
                <a:latin typeface="Arial Black" pitchFamily="34" charset="0"/>
              </a:rPr>
            </a:br>
            <a:r>
              <a:rPr lang="en-US" b="1" dirty="0" smtClean="0">
                <a:latin typeface="Arial Black" pitchFamily="34" charset="0"/>
              </a:rPr>
              <a:t>AS OUR EXAMPLE</a:t>
            </a:r>
            <a:br>
              <a:rPr lang="en-US" b="1" dirty="0" smtClean="0">
                <a:latin typeface="Arial Black" pitchFamily="34" charset="0"/>
              </a:rPr>
            </a:br>
            <a:r>
              <a:rPr lang="en-US" sz="2800" dirty="0" smtClean="0">
                <a:solidFill>
                  <a:schemeClr val="bg1"/>
                </a:solidFill>
                <a:latin typeface="Arial Black" pitchFamily="34" charset="0"/>
              </a:rPr>
              <a:t>Lesson </a:t>
            </a:r>
            <a:r>
              <a:rPr lang="en-US" sz="2800" dirty="0" smtClean="0">
                <a:solidFill>
                  <a:schemeClr val="bg1"/>
                </a:solidFill>
                <a:latin typeface="Arial Black" pitchFamily="34" charset="0"/>
              </a:rPr>
              <a:t>2 – Knowledge &amp; Obedience to the Scriptures</a:t>
            </a:r>
            <a:endParaRPr lang="en-US" sz="2800" dirty="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2"/>
          <p:cNvSpPr txBox="1">
            <a:spLocks/>
          </p:cNvSpPr>
          <p:nvPr/>
        </p:nvSpPr>
        <p:spPr>
          <a:xfrm>
            <a:off x="183412" y="5134762"/>
            <a:ext cx="4815308" cy="1614381"/>
          </a:xfrm>
          <a:prstGeom prst="rect">
            <a:avLst/>
          </a:prstGeom>
        </p:spPr>
        <p:txBody>
          <a:bodyP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bg1"/>
                </a:solidFill>
                <a:effectLst/>
                <a:uLnTx/>
                <a:uFillTx/>
                <a:latin typeface="Freestyle Script" pitchFamily="66" charset="0"/>
                <a:ea typeface="+mj-ea"/>
                <a:cs typeface="+mj-cs"/>
              </a:rPr>
              <a:t>A Series of Lessons…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bg1"/>
                </a:solidFill>
                <a:effectLst/>
                <a:uLnTx/>
                <a:uFillTx/>
                <a:latin typeface="Freestyle Script" pitchFamily="66" charset="0"/>
                <a:ea typeface="+mj-ea"/>
                <a:cs typeface="+mj-cs"/>
              </a:rPr>
              <a:t/>
            </a:r>
            <a:br>
              <a:rPr kumimoji="0" lang="en-US" sz="2400" b="1" i="0" u="none" strike="noStrike" kern="1200" cap="none" spc="0" normalizeH="0" baseline="0" noProof="0" dirty="0" smtClean="0">
                <a:ln>
                  <a:noFill/>
                </a:ln>
                <a:solidFill>
                  <a:schemeClr val="bg1"/>
                </a:solidFill>
                <a:effectLst/>
                <a:uLnTx/>
                <a:uFillTx/>
                <a:latin typeface="Freestyle Script" pitchFamily="66" charset="0"/>
                <a:ea typeface="+mj-ea"/>
                <a:cs typeface="+mj-cs"/>
              </a:rPr>
            </a:br>
            <a:r>
              <a:rPr kumimoji="0" lang="en-US" sz="2000" b="1" i="0" u="none" strike="noStrike" kern="1200" cap="none" spc="0" normalizeH="0" baseline="0" noProof="0" dirty="0" smtClean="0">
                <a:ln>
                  <a:noFill/>
                </a:ln>
                <a:solidFill>
                  <a:schemeClr val="bg1"/>
                </a:solidFill>
                <a:effectLst/>
                <a:uLnTx/>
                <a:uFillTx/>
                <a:latin typeface="Arial Black" pitchFamily="34" charset="0"/>
                <a:ea typeface="+mj-ea"/>
                <a:cs typeface="+mj-cs"/>
              </a:rPr>
              <a:t>LOOKING TO JESUS </a:t>
            </a:r>
            <a:br>
              <a:rPr kumimoji="0" lang="en-US" sz="2000" b="1" i="0" u="none" strike="noStrike" kern="1200" cap="none" spc="0" normalizeH="0" baseline="0" noProof="0" dirty="0" smtClean="0">
                <a:ln>
                  <a:noFill/>
                </a:ln>
                <a:solidFill>
                  <a:schemeClr val="bg1"/>
                </a:solidFill>
                <a:effectLst/>
                <a:uLnTx/>
                <a:uFillTx/>
                <a:latin typeface="Arial Black" pitchFamily="34" charset="0"/>
                <a:ea typeface="+mj-ea"/>
                <a:cs typeface="+mj-cs"/>
              </a:rPr>
            </a:br>
            <a:r>
              <a:rPr kumimoji="0" lang="en-US" sz="2000" b="1" i="0" u="none" strike="noStrike" kern="1200" cap="none" spc="0" normalizeH="0" baseline="0" noProof="0" dirty="0" smtClean="0">
                <a:ln>
                  <a:noFill/>
                </a:ln>
                <a:solidFill>
                  <a:schemeClr val="bg1"/>
                </a:solidFill>
                <a:effectLst/>
                <a:uLnTx/>
                <a:uFillTx/>
                <a:latin typeface="Arial Black" pitchFamily="34" charset="0"/>
                <a:ea typeface="+mj-ea"/>
                <a:cs typeface="+mj-cs"/>
              </a:rPr>
              <a:t>AS OUR EXAMPLE</a:t>
            </a:r>
            <a:r>
              <a:rPr kumimoji="0" lang="en-US" sz="4400" b="1" i="0" u="none" strike="noStrike" kern="1200" cap="none" spc="0" normalizeH="0" baseline="0" noProof="0" dirty="0" smtClean="0">
                <a:ln>
                  <a:noFill/>
                </a:ln>
                <a:solidFill>
                  <a:schemeClr val="bg1"/>
                </a:solidFill>
                <a:effectLst/>
                <a:uLnTx/>
                <a:uFillTx/>
                <a:latin typeface="Arial Black" pitchFamily="34" charset="0"/>
                <a:ea typeface="+mj-ea"/>
                <a:cs typeface="+mj-cs"/>
              </a:rPr>
              <a:t/>
            </a:r>
            <a:br>
              <a:rPr kumimoji="0" lang="en-US" sz="4400" b="1" i="0" u="none" strike="noStrike" kern="1200" cap="none" spc="0" normalizeH="0" baseline="0" noProof="0" dirty="0" smtClean="0">
                <a:ln>
                  <a:noFill/>
                </a:ln>
                <a:solidFill>
                  <a:schemeClr val="bg1"/>
                </a:solidFill>
                <a:effectLst/>
                <a:uLnTx/>
                <a:uFillTx/>
                <a:latin typeface="Arial Black" pitchFamily="34" charset="0"/>
                <a:ea typeface="+mj-ea"/>
                <a:cs typeface="+mj-cs"/>
              </a:rPr>
            </a:br>
            <a:r>
              <a:rPr kumimoji="0" lang="en-US" sz="1100" b="0" i="0" u="none" strike="noStrike" kern="1200" cap="none" spc="0" normalizeH="0" baseline="0" noProof="0" dirty="0" smtClean="0">
                <a:ln>
                  <a:noFill/>
                </a:ln>
                <a:solidFill>
                  <a:schemeClr val="bg1"/>
                </a:solidFill>
                <a:effectLst/>
                <a:uLnTx/>
                <a:uFillTx/>
                <a:latin typeface="Arial Black" pitchFamily="34" charset="0"/>
                <a:ea typeface="+mj-ea"/>
                <a:cs typeface="+mj-cs"/>
              </a:rPr>
              <a:t>Lesson </a:t>
            </a:r>
            <a:r>
              <a:rPr kumimoji="0" lang="en-US" sz="1100" b="0" i="0" u="none" strike="noStrike" kern="1200" cap="none" spc="0" normalizeH="0" baseline="0" noProof="0" dirty="0" smtClean="0">
                <a:ln>
                  <a:noFill/>
                </a:ln>
                <a:solidFill>
                  <a:schemeClr val="bg1"/>
                </a:solidFill>
                <a:effectLst/>
                <a:uLnTx/>
                <a:uFillTx/>
                <a:latin typeface="Arial Black" pitchFamily="34" charset="0"/>
                <a:ea typeface="+mj-ea"/>
                <a:cs typeface="+mj-cs"/>
              </a:rPr>
              <a:t>2 </a:t>
            </a:r>
            <a:r>
              <a:rPr kumimoji="0" lang="en-US" sz="1100" b="0" i="0" u="none" strike="noStrike" kern="1200" cap="none" spc="0" normalizeH="0" baseline="0" noProof="0" dirty="0" smtClean="0">
                <a:ln>
                  <a:noFill/>
                </a:ln>
                <a:solidFill>
                  <a:schemeClr val="bg1"/>
                </a:solidFill>
                <a:effectLst/>
                <a:uLnTx/>
                <a:uFillTx/>
                <a:latin typeface="Arial Black" pitchFamily="34" charset="0"/>
                <a:ea typeface="+mj-ea"/>
                <a:cs typeface="+mj-cs"/>
              </a:rPr>
              <a:t>– </a:t>
            </a:r>
            <a:r>
              <a:rPr kumimoji="0" lang="en-US" sz="1100" b="0" i="0" u="none" strike="noStrike" kern="1200" cap="none" spc="0" normalizeH="0" baseline="0" noProof="0" dirty="0" smtClean="0">
                <a:ln>
                  <a:noFill/>
                </a:ln>
                <a:solidFill>
                  <a:schemeClr val="bg1"/>
                </a:solidFill>
                <a:effectLst/>
                <a:uLnTx/>
                <a:uFillTx/>
                <a:latin typeface="Arial Black" pitchFamily="34" charset="0"/>
                <a:ea typeface="+mj-ea"/>
                <a:cs typeface="+mj-cs"/>
              </a:rPr>
              <a:t>Knowledge &amp; Obedience to </a:t>
            </a:r>
            <a:r>
              <a:rPr lang="en-US" sz="1100" dirty="0" smtClean="0">
                <a:solidFill>
                  <a:schemeClr val="bg1"/>
                </a:solidFill>
                <a:latin typeface="Arial Black" pitchFamily="34" charset="0"/>
                <a:ea typeface="+mj-ea"/>
                <a:cs typeface="+mj-cs"/>
              </a:rPr>
              <a:t>T</a:t>
            </a:r>
            <a:r>
              <a:rPr kumimoji="0" lang="en-US" sz="1100" b="0" i="0" u="none" strike="noStrike" kern="1200" cap="none" spc="0" normalizeH="0" baseline="0" noProof="0" dirty="0" smtClean="0">
                <a:ln>
                  <a:noFill/>
                </a:ln>
                <a:solidFill>
                  <a:schemeClr val="bg1"/>
                </a:solidFill>
                <a:effectLst/>
                <a:uLnTx/>
                <a:uFillTx/>
                <a:latin typeface="Arial Black" pitchFamily="34" charset="0"/>
                <a:ea typeface="+mj-ea"/>
                <a:cs typeface="+mj-cs"/>
              </a:rPr>
              <a:t>he Scriptures</a:t>
            </a:r>
            <a:endParaRPr kumimoji="0" lang="en-US" sz="1100" b="0" i="0" u="none" strike="noStrike" kern="1200" cap="none" spc="0" normalizeH="0" baseline="0" noProof="0" dirty="0">
              <a:ln>
                <a:noFill/>
              </a:ln>
              <a:solidFill>
                <a:schemeClr val="bg1"/>
              </a:solidFill>
              <a:effectLst/>
              <a:uLnTx/>
              <a:uFillTx/>
              <a:latin typeface="Arial Black" pitchFamily="34" charset="0"/>
              <a:ea typeface="+mj-ea"/>
              <a:cs typeface="+mj-cs"/>
            </a:endParaRPr>
          </a:p>
        </p:txBody>
      </p:sp>
    </p:spTree>
    <p:extLst>
      <p:ext uri="{BB962C8B-B14F-4D97-AF65-F5344CB8AC3E}">
        <p14:creationId xmlns:p14="http://schemas.microsoft.com/office/powerpoint/2010/main" xmlns="" val="2019679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p:cNvPicPr>
            <a:picLocks noChangeAspect="1" noChangeArrowheads="1"/>
          </p:cNvPicPr>
          <p:nvPr/>
        </p:nvPicPr>
        <p:blipFill>
          <a:blip r:embed="rId2" cstate="print"/>
          <a:srcRect/>
          <a:stretch>
            <a:fillRect/>
          </a:stretch>
        </p:blipFill>
        <p:spPr bwMode="auto">
          <a:xfrm>
            <a:off x="5641975" y="1940525"/>
            <a:ext cx="6343650" cy="4629151"/>
          </a:xfrm>
          <a:prstGeom prst="rect">
            <a:avLst/>
          </a:prstGeom>
          <a:noFill/>
        </p:spPr>
      </p:pic>
      <p:sp>
        <p:nvSpPr>
          <p:cNvPr id="4" name="Title 3"/>
          <p:cNvSpPr txBox="1">
            <a:spLocks/>
          </p:cNvSpPr>
          <p:nvPr/>
        </p:nvSpPr>
        <p:spPr>
          <a:xfrm>
            <a:off x="733168" y="280086"/>
            <a:ext cx="10620632" cy="1515763"/>
          </a:xfrm>
          <a:prstGeom prst="rect">
            <a:avLst/>
          </a:prstGeom>
        </p:spPr>
        <p:txBody>
          <a:bodyPr>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8800" b="1" i="0" u="none" strike="noStrike" kern="1200" cap="none" spc="0" normalizeH="0" baseline="0" noProof="0" dirty="0" smtClean="0">
                <a:ln>
                  <a:noFill/>
                </a:ln>
                <a:solidFill>
                  <a:schemeClr val="tx1"/>
                </a:solidFill>
                <a:effectLst/>
                <a:uLnTx/>
                <a:uFillTx/>
                <a:latin typeface="Freestyle Script" pitchFamily="66" charset="0"/>
                <a:ea typeface="+mj-ea"/>
                <a:cs typeface="+mj-cs"/>
              </a:rPr>
              <a:t>The Scriptures</a:t>
            </a:r>
            <a:endParaRPr kumimoji="0" lang="en-US" sz="8800" b="1" i="0" u="none" strike="noStrike" kern="1200" cap="none" spc="0" normalizeH="0" baseline="0" noProof="0" dirty="0">
              <a:ln>
                <a:noFill/>
              </a:ln>
              <a:solidFill>
                <a:schemeClr val="tx1"/>
              </a:solidFill>
              <a:effectLst/>
              <a:uLnTx/>
              <a:uFillTx/>
              <a:latin typeface="Freestyle Script" pitchFamily="66" charset="0"/>
              <a:ea typeface="+mj-ea"/>
              <a:cs typeface="+mj-cs"/>
            </a:endParaRPr>
          </a:p>
        </p:txBody>
      </p:sp>
      <p:sp>
        <p:nvSpPr>
          <p:cNvPr id="5" name="Rectangle 4"/>
          <p:cNvSpPr/>
          <p:nvPr/>
        </p:nvSpPr>
        <p:spPr>
          <a:xfrm>
            <a:off x="263611" y="2957553"/>
            <a:ext cx="5354595" cy="2923877"/>
          </a:xfrm>
          <a:prstGeom prst="rect">
            <a:avLst/>
          </a:prstGeom>
        </p:spPr>
        <p:txBody>
          <a:bodyPr wrap="square">
            <a:spAutoFit/>
          </a:bodyPr>
          <a:lstStyle/>
          <a:p>
            <a:pPr algn="ctr"/>
            <a:r>
              <a:rPr lang="en-US" sz="3200" b="1" i="1" dirty="0" smtClean="0"/>
              <a:t>“Jesus </a:t>
            </a:r>
            <a:r>
              <a:rPr lang="en-US" sz="3200" b="1" i="1" dirty="0" smtClean="0"/>
              <a:t>answered and said to them, "You are mistaken, not knowing the Scriptures nor the power of God</a:t>
            </a:r>
            <a:r>
              <a:rPr lang="en-US" sz="3200" b="1" i="1" dirty="0" smtClean="0"/>
              <a:t>.”</a:t>
            </a:r>
          </a:p>
          <a:p>
            <a:pPr algn="ctr"/>
            <a:endParaRPr lang="en-US" sz="2800" b="1" i="1" dirty="0" smtClean="0"/>
          </a:p>
          <a:p>
            <a:pPr algn="ctr"/>
            <a:r>
              <a:rPr lang="en-US" sz="2400" b="1" dirty="0" smtClean="0"/>
              <a:t>Matthew 22:29</a:t>
            </a:r>
            <a:endParaRPr lang="en-US" sz="24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p:cNvPicPr>
            <a:picLocks noChangeAspect="1" noChangeArrowheads="1"/>
          </p:cNvPicPr>
          <p:nvPr/>
        </p:nvPicPr>
        <p:blipFill>
          <a:blip r:embed="rId2" cstate="print"/>
          <a:srcRect/>
          <a:stretch>
            <a:fillRect/>
          </a:stretch>
        </p:blipFill>
        <p:spPr bwMode="auto">
          <a:xfrm>
            <a:off x="5641975" y="1940525"/>
            <a:ext cx="6343650" cy="4629151"/>
          </a:xfrm>
          <a:prstGeom prst="rect">
            <a:avLst/>
          </a:prstGeom>
          <a:noFill/>
        </p:spPr>
      </p:pic>
      <p:sp>
        <p:nvSpPr>
          <p:cNvPr id="4" name="Title 3"/>
          <p:cNvSpPr txBox="1">
            <a:spLocks/>
          </p:cNvSpPr>
          <p:nvPr/>
        </p:nvSpPr>
        <p:spPr>
          <a:xfrm>
            <a:off x="733168" y="280086"/>
            <a:ext cx="10620632" cy="1515763"/>
          </a:xfrm>
          <a:prstGeom prst="rect">
            <a:avLst/>
          </a:prstGeom>
        </p:spPr>
        <p:txBody>
          <a:bodyPr>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8800" b="1" i="0" u="none" strike="noStrike" kern="1200" cap="none" spc="0" normalizeH="0" baseline="0" noProof="0" dirty="0" smtClean="0">
                <a:ln>
                  <a:noFill/>
                </a:ln>
                <a:solidFill>
                  <a:schemeClr val="tx1"/>
                </a:solidFill>
                <a:effectLst/>
                <a:uLnTx/>
                <a:uFillTx/>
                <a:latin typeface="Freestyle Script" pitchFamily="66" charset="0"/>
                <a:ea typeface="+mj-ea"/>
                <a:cs typeface="+mj-cs"/>
              </a:rPr>
              <a:t>The Scriptures</a:t>
            </a:r>
            <a:endParaRPr kumimoji="0" lang="en-US" sz="8800" b="1" i="0" u="none" strike="noStrike" kern="1200" cap="none" spc="0" normalizeH="0" baseline="0" noProof="0" dirty="0">
              <a:ln>
                <a:noFill/>
              </a:ln>
              <a:solidFill>
                <a:schemeClr val="tx1"/>
              </a:solidFill>
              <a:effectLst/>
              <a:uLnTx/>
              <a:uFillTx/>
              <a:latin typeface="Freestyle Script" pitchFamily="66" charset="0"/>
              <a:ea typeface="+mj-ea"/>
              <a:cs typeface="+mj-cs"/>
            </a:endParaRPr>
          </a:p>
        </p:txBody>
      </p:sp>
      <p:sp>
        <p:nvSpPr>
          <p:cNvPr id="5" name="Rectangle 4"/>
          <p:cNvSpPr/>
          <p:nvPr/>
        </p:nvSpPr>
        <p:spPr>
          <a:xfrm>
            <a:off x="263611" y="2957553"/>
            <a:ext cx="5354595" cy="2369880"/>
          </a:xfrm>
          <a:prstGeom prst="rect">
            <a:avLst/>
          </a:prstGeom>
        </p:spPr>
        <p:txBody>
          <a:bodyPr wrap="square">
            <a:spAutoFit/>
          </a:bodyPr>
          <a:lstStyle/>
          <a:p>
            <a:pPr algn="ctr"/>
            <a:r>
              <a:rPr lang="en-US" sz="3200" b="1" i="1" dirty="0" smtClean="0"/>
              <a:t>“Whoever commits sin also commits lawlessness, and sin is </a:t>
            </a:r>
            <a:r>
              <a:rPr lang="en-US" sz="3200" b="1" i="1" dirty="0" smtClean="0"/>
              <a:t>lawlessness.”</a:t>
            </a:r>
          </a:p>
          <a:p>
            <a:pPr algn="ctr"/>
            <a:endParaRPr lang="en-US" sz="2800" b="1" i="1" dirty="0" smtClean="0"/>
          </a:p>
          <a:p>
            <a:pPr algn="ctr"/>
            <a:r>
              <a:rPr lang="en-US" sz="2400" b="1" dirty="0" smtClean="0"/>
              <a:t>1 John 3:4</a:t>
            </a:r>
            <a:endParaRPr lang="en-US" sz="24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linds(horizontal)">
                                      <p:cBhvr>
                                        <p:cTn id="1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p:cNvPicPr>
            <a:picLocks noChangeAspect="1" noChangeArrowheads="1"/>
          </p:cNvPicPr>
          <p:nvPr/>
        </p:nvPicPr>
        <p:blipFill>
          <a:blip r:embed="rId2" cstate="print"/>
          <a:srcRect/>
          <a:stretch>
            <a:fillRect/>
          </a:stretch>
        </p:blipFill>
        <p:spPr bwMode="auto">
          <a:xfrm>
            <a:off x="7994468" y="1696686"/>
            <a:ext cx="4008574" cy="2925176"/>
          </a:xfrm>
          <a:prstGeom prst="rect">
            <a:avLst/>
          </a:prstGeom>
          <a:noFill/>
        </p:spPr>
      </p:pic>
      <p:sp>
        <p:nvSpPr>
          <p:cNvPr id="4" name="Title 3"/>
          <p:cNvSpPr txBox="1">
            <a:spLocks/>
          </p:cNvSpPr>
          <p:nvPr/>
        </p:nvSpPr>
        <p:spPr>
          <a:xfrm>
            <a:off x="365760" y="280086"/>
            <a:ext cx="11399520" cy="1515763"/>
          </a:xfrm>
          <a:prstGeom prst="rect">
            <a:avLst/>
          </a:prstGeom>
        </p:spPr>
        <p:txBody>
          <a:bodyPr>
            <a:normAutofit fontScale="925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8800" b="1" i="0" u="none" strike="noStrike" kern="1200" cap="none" spc="0" normalizeH="0" baseline="0" noProof="0" dirty="0" smtClean="0">
                <a:ln>
                  <a:noFill/>
                </a:ln>
                <a:solidFill>
                  <a:schemeClr val="accent1">
                    <a:lumMod val="50000"/>
                  </a:schemeClr>
                </a:solidFill>
                <a:effectLst/>
                <a:uLnTx/>
                <a:uFillTx/>
                <a:latin typeface="Freestyle Script" pitchFamily="66" charset="0"/>
                <a:ea typeface="+mj-ea"/>
                <a:cs typeface="+mj-cs"/>
              </a:rPr>
              <a:t>God Has Revealed All That Man Needs</a:t>
            </a:r>
            <a:endParaRPr kumimoji="0" lang="en-US" sz="8800" b="1" i="0" u="none" strike="noStrike" kern="1200" cap="none" spc="0" normalizeH="0" baseline="0" noProof="0" dirty="0">
              <a:ln>
                <a:noFill/>
              </a:ln>
              <a:solidFill>
                <a:schemeClr val="accent1">
                  <a:lumMod val="50000"/>
                </a:schemeClr>
              </a:solidFill>
              <a:effectLst/>
              <a:uLnTx/>
              <a:uFillTx/>
              <a:latin typeface="Freestyle Script" pitchFamily="66" charset="0"/>
              <a:ea typeface="+mj-ea"/>
              <a:cs typeface="+mj-cs"/>
            </a:endParaRPr>
          </a:p>
        </p:txBody>
      </p:sp>
      <p:sp>
        <p:nvSpPr>
          <p:cNvPr id="5" name="Rectangle 4"/>
          <p:cNvSpPr/>
          <p:nvPr/>
        </p:nvSpPr>
        <p:spPr>
          <a:xfrm>
            <a:off x="881920" y="2452456"/>
            <a:ext cx="5623383" cy="2369880"/>
          </a:xfrm>
          <a:prstGeom prst="rect">
            <a:avLst/>
          </a:prstGeom>
        </p:spPr>
        <p:txBody>
          <a:bodyPr wrap="square">
            <a:spAutoFit/>
          </a:bodyPr>
          <a:lstStyle/>
          <a:p>
            <a:pPr algn="ctr"/>
            <a:r>
              <a:rPr lang="en-US" sz="3200" b="1" i="1" dirty="0" smtClean="0"/>
              <a:t>“…as </a:t>
            </a:r>
            <a:r>
              <a:rPr lang="en-US" sz="3200" b="1" i="1" dirty="0" smtClean="0"/>
              <a:t>His divine power has given to us all things that pertain to life and godliness</a:t>
            </a:r>
            <a:r>
              <a:rPr lang="en-US" sz="3200" b="1" i="1" dirty="0" smtClean="0"/>
              <a:t>,…”</a:t>
            </a:r>
          </a:p>
          <a:p>
            <a:pPr algn="ctr"/>
            <a:endParaRPr lang="en-US" sz="2800" b="1" i="1" dirty="0" smtClean="0"/>
          </a:p>
          <a:p>
            <a:pPr algn="ctr"/>
            <a:r>
              <a:rPr lang="en-US" sz="2400" b="1" dirty="0" smtClean="0"/>
              <a:t>2</a:t>
            </a:r>
            <a:r>
              <a:rPr lang="en-US" sz="2400" b="1" dirty="0" smtClean="0"/>
              <a:t> Peter 1:1-11</a:t>
            </a:r>
            <a:endParaRPr lang="en-US" sz="2400" b="1" dirty="0" smtClean="0"/>
          </a:p>
        </p:txBody>
      </p:sp>
      <p:pic>
        <p:nvPicPr>
          <p:cNvPr id="36866" name="Picture 2" descr="Image result for bible"/>
          <p:cNvPicPr>
            <a:picLocks noChangeAspect="1" noChangeArrowheads="1"/>
          </p:cNvPicPr>
          <p:nvPr/>
        </p:nvPicPr>
        <p:blipFill>
          <a:blip r:embed="rId3" cstate="print"/>
          <a:srcRect/>
          <a:stretch>
            <a:fillRect/>
          </a:stretch>
        </p:blipFill>
        <p:spPr bwMode="auto">
          <a:xfrm>
            <a:off x="6254032" y="4885509"/>
            <a:ext cx="4044036" cy="180235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linds(horizontal)">
                                      <p:cBhvr>
                                        <p:cTn id="1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p:cNvPicPr>
            <a:picLocks noChangeAspect="1" noChangeArrowheads="1"/>
          </p:cNvPicPr>
          <p:nvPr/>
        </p:nvPicPr>
        <p:blipFill>
          <a:blip r:embed="rId2" cstate="print"/>
          <a:srcRect/>
          <a:stretch>
            <a:fillRect/>
          </a:stretch>
        </p:blipFill>
        <p:spPr bwMode="auto">
          <a:xfrm>
            <a:off x="8194766" y="2237323"/>
            <a:ext cx="3398974" cy="2480333"/>
          </a:xfrm>
          <a:prstGeom prst="rect">
            <a:avLst/>
          </a:prstGeom>
          <a:noFill/>
        </p:spPr>
      </p:pic>
      <p:sp>
        <p:nvSpPr>
          <p:cNvPr id="4" name="Title 3"/>
          <p:cNvSpPr txBox="1">
            <a:spLocks/>
          </p:cNvSpPr>
          <p:nvPr/>
        </p:nvSpPr>
        <p:spPr>
          <a:xfrm>
            <a:off x="357052" y="367172"/>
            <a:ext cx="11399520" cy="2018977"/>
          </a:xfrm>
          <a:prstGeom prst="rect">
            <a:avLst/>
          </a:prstGeom>
        </p:spPr>
        <p:txBody>
          <a:bodyPr>
            <a:normAutofit fontScale="92500" lnSpcReduction="200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8800" b="1" i="0" u="none" strike="noStrike" kern="1200" cap="none" spc="0" normalizeH="0" baseline="0" noProof="0" dirty="0" smtClean="0">
                <a:ln>
                  <a:noFill/>
                </a:ln>
                <a:solidFill>
                  <a:schemeClr val="tx1"/>
                </a:solidFill>
                <a:effectLst/>
                <a:uLnTx/>
                <a:uFillTx/>
                <a:latin typeface="Freestyle Script" pitchFamily="66" charset="0"/>
                <a:ea typeface="+mj-ea"/>
                <a:cs typeface="+mj-cs"/>
              </a:rPr>
              <a:t>Jesus Knows That</a:t>
            </a:r>
            <a:r>
              <a:rPr kumimoji="0" lang="en-US" sz="8800" b="1" i="0" u="none" strike="noStrike" kern="1200" cap="none" spc="0" normalizeH="0" noProof="0" dirty="0" smtClean="0">
                <a:ln>
                  <a:noFill/>
                </a:ln>
                <a:solidFill>
                  <a:schemeClr val="tx1"/>
                </a:solidFill>
                <a:effectLst/>
                <a:uLnTx/>
                <a:uFillTx/>
                <a:latin typeface="Freestyle Script" pitchFamily="66" charset="0"/>
                <a:ea typeface="+mj-ea"/>
                <a:cs typeface="+mj-cs"/>
              </a:rPr>
              <a:t> Our Salvation </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8800" b="1" i="0" u="none" strike="noStrike" kern="1200" cap="none" spc="0" normalizeH="0" noProof="0" dirty="0" smtClean="0">
                <a:ln>
                  <a:noFill/>
                </a:ln>
                <a:solidFill>
                  <a:schemeClr val="tx1"/>
                </a:solidFill>
                <a:effectLst/>
                <a:uLnTx/>
                <a:uFillTx/>
                <a:latin typeface="Freestyle Script" pitchFamily="66" charset="0"/>
                <a:ea typeface="+mj-ea"/>
                <a:cs typeface="+mj-cs"/>
              </a:rPr>
              <a:t>Lies Within the Scriptures</a:t>
            </a:r>
            <a:endParaRPr kumimoji="0" lang="en-US" sz="8800" b="1" i="0" u="none" strike="noStrike" kern="1200" cap="none" spc="0" normalizeH="0" baseline="0" noProof="0" dirty="0">
              <a:ln>
                <a:noFill/>
              </a:ln>
              <a:solidFill>
                <a:schemeClr val="tx1"/>
              </a:solidFill>
              <a:effectLst/>
              <a:uLnTx/>
              <a:uFillTx/>
              <a:latin typeface="Freestyle Script" pitchFamily="66" charset="0"/>
              <a:ea typeface="+mj-ea"/>
              <a:cs typeface="+mj-cs"/>
            </a:endParaRPr>
          </a:p>
        </p:txBody>
      </p:sp>
      <p:sp>
        <p:nvSpPr>
          <p:cNvPr id="5" name="Rectangle 4"/>
          <p:cNvSpPr/>
          <p:nvPr/>
        </p:nvSpPr>
        <p:spPr>
          <a:xfrm>
            <a:off x="890628" y="2974970"/>
            <a:ext cx="5623383" cy="2862322"/>
          </a:xfrm>
          <a:prstGeom prst="rect">
            <a:avLst/>
          </a:prstGeom>
        </p:spPr>
        <p:txBody>
          <a:bodyPr wrap="square">
            <a:spAutoFit/>
          </a:bodyPr>
          <a:lstStyle/>
          <a:p>
            <a:pPr algn="ctr"/>
            <a:r>
              <a:rPr lang="en-US" sz="3200" b="1" i="1" dirty="0" smtClean="0"/>
              <a:t>“…And </a:t>
            </a:r>
            <a:r>
              <a:rPr lang="en-US" sz="3200" b="1" i="1" dirty="0" smtClean="0"/>
              <a:t>beginning at Moses and all the Prophets, He expounded to them in all the Scriptures the things concerning Himself</a:t>
            </a:r>
            <a:r>
              <a:rPr lang="en-US" sz="3200" b="1" i="1" dirty="0" smtClean="0"/>
              <a:t>.”</a:t>
            </a:r>
          </a:p>
          <a:p>
            <a:pPr algn="ctr"/>
            <a:endParaRPr lang="en-US" sz="2800" b="1" i="1" dirty="0" smtClean="0"/>
          </a:p>
          <a:p>
            <a:pPr algn="ctr"/>
            <a:r>
              <a:rPr lang="en-US" sz="2400" b="1" dirty="0" smtClean="0"/>
              <a:t>Luke 24:13-27</a:t>
            </a:r>
            <a:endParaRPr lang="en-US" sz="2400" b="1" dirty="0" smtClean="0"/>
          </a:p>
        </p:txBody>
      </p:sp>
      <p:pic>
        <p:nvPicPr>
          <p:cNvPr id="36866" name="Picture 2" descr="Image result for bible"/>
          <p:cNvPicPr>
            <a:picLocks noChangeAspect="1" noChangeArrowheads="1"/>
          </p:cNvPicPr>
          <p:nvPr/>
        </p:nvPicPr>
        <p:blipFill>
          <a:blip r:embed="rId3" cstate="print"/>
          <a:srcRect/>
          <a:stretch>
            <a:fillRect/>
          </a:stretch>
        </p:blipFill>
        <p:spPr bwMode="auto">
          <a:xfrm>
            <a:off x="6797964" y="5055644"/>
            <a:ext cx="3526230" cy="157158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linds(horizontal)">
                                      <p:cBhvr>
                                        <p:cTn id="1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p:cNvPicPr>
            <a:picLocks noChangeAspect="1" noChangeArrowheads="1"/>
          </p:cNvPicPr>
          <p:nvPr/>
        </p:nvPicPr>
        <p:blipFill>
          <a:blip r:embed="rId2" cstate="print"/>
          <a:srcRect/>
          <a:stretch>
            <a:fillRect/>
          </a:stretch>
        </p:blipFill>
        <p:spPr bwMode="auto">
          <a:xfrm>
            <a:off x="8194766" y="2237323"/>
            <a:ext cx="3398974" cy="2480333"/>
          </a:xfrm>
          <a:prstGeom prst="rect">
            <a:avLst/>
          </a:prstGeom>
          <a:noFill/>
        </p:spPr>
      </p:pic>
      <p:sp>
        <p:nvSpPr>
          <p:cNvPr id="4" name="Title 3"/>
          <p:cNvSpPr txBox="1">
            <a:spLocks/>
          </p:cNvSpPr>
          <p:nvPr/>
        </p:nvSpPr>
        <p:spPr>
          <a:xfrm>
            <a:off x="357052" y="367172"/>
            <a:ext cx="11399520" cy="2018977"/>
          </a:xfrm>
          <a:prstGeom prst="rect">
            <a:avLst/>
          </a:prstGeom>
        </p:spPr>
        <p:txBody>
          <a:bodyPr>
            <a:normAutofit fontScale="92500" lnSpcReduction="200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8800" b="1" i="0" u="none" strike="noStrike" kern="1200" cap="none" spc="0" normalizeH="0" baseline="0" noProof="0" dirty="0" smtClean="0">
                <a:ln>
                  <a:noFill/>
                </a:ln>
                <a:solidFill>
                  <a:schemeClr val="tx1"/>
                </a:solidFill>
                <a:effectLst/>
                <a:uLnTx/>
                <a:uFillTx/>
                <a:latin typeface="Freestyle Script" pitchFamily="66" charset="0"/>
                <a:ea typeface="+mj-ea"/>
                <a:cs typeface="+mj-cs"/>
              </a:rPr>
              <a:t>Jesus Knows That</a:t>
            </a:r>
            <a:r>
              <a:rPr kumimoji="0" lang="en-US" sz="8800" b="1" i="0" u="none" strike="noStrike" kern="1200" cap="none" spc="0" normalizeH="0" noProof="0" dirty="0" smtClean="0">
                <a:ln>
                  <a:noFill/>
                </a:ln>
                <a:solidFill>
                  <a:schemeClr val="tx1"/>
                </a:solidFill>
                <a:effectLst/>
                <a:uLnTx/>
                <a:uFillTx/>
                <a:latin typeface="Freestyle Script" pitchFamily="66" charset="0"/>
                <a:ea typeface="+mj-ea"/>
                <a:cs typeface="+mj-cs"/>
              </a:rPr>
              <a:t> Our Salvation </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8800" b="1" i="0" u="none" strike="noStrike" kern="1200" cap="none" spc="0" normalizeH="0" noProof="0" dirty="0" smtClean="0">
                <a:ln>
                  <a:noFill/>
                </a:ln>
                <a:solidFill>
                  <a:schemeClr val="tx1"/>
                </a:solidFill>
                <a:effectLst/>
                <a:uLnTx/>
                <a:uFillTx/>
                <a:latin typeface="Freestyle Script" pitchFamily="66" charset="0"/>
                <a:ea typeface="+mj-ea"/>
                <a:cs typeface="+mj-cs"/>
              </a:rPr>
              <a:t>Lies Within the Scriptures</a:t>
            </a:r>
            <a:endParaRPr kumimoji="0" lang="en-US" sz="8800" b="1" i="0" u="none" strike="noStrike" kern="1200" cap="none" spc="0" normalizeH="0" baseline="0" noProof="0" dirty="0">
              <a:ln>
                <a:noFill/>
              </a:ln>
              <a:solidFill>
                <a:schemeClr val="tx1"/>
              </a:solidFill>
              <a:effectLst/>
              <a:uLnTx/>
              <a:uFillTx/>
              <a:latin typeface="Freestyle Script" pitchFamily="66" charset="0"/>
              <a:ea typeface="+mj-ea"/>
              <a:cs typeface="+mj-cs"/>
            </a:endParaRPr>
          </a:p>
        </p:txBody>
      </p:sp>
      <p:sp>
        <p:nvSpPr>
          <p:cNvPr id="5" name="Rectangle 4"/>
          <p:cNvSpPr/>
          <p:nvPr/>
        </p:nvSpPr>
        <p:spPr>
          <a:xfrm>
            <a:off x="165462" y="2583085"/>
            <a:ext cx="6888481" cy="3908762"/>
          </a:xfrm>
          <a:prstGeom prst="rect">
            <a:avLst/>
          </a:prstGeom>
        </p:spPr>
        <p:txBody>
          <a:bodyPr wrap="square">
            <a:spAutoFit/>
          </a:bodyPr>
          <a:lstStyle/>
          <a:p>
            <a:pPr algn="ctr"/>
            <a:r>
              <a:rPr lang="en-US" sz="2800" b="1" i="1" dirty="0" smtClean="0"/>
              <a:t>“…These were more fair-minded than those in Thessalonica, in that they received the word with all readiness, and searched the Scriptures daily to find out whether these things were so. Therefore many of them believed, and also not a few of the Greeks, prominent women as well as </a:t>
            </a:r>
            <a:r>
              <a:rPr lang="en-US" sz="2800" b="1" i="1" dirty="0" smtClean="0"/>
              <a:t>men.”</a:t>
            </a:r>
          </a:p>
          <a:p>
            <a:pPr algn="ctr"/>
            <a:endParaRPr lang="en-US" sz="2800" b="1" i="1" dirty="0" smtClean="0"/>
          </a:p>
          <a:p>
            <a:pPr algn="ctr"/>
            <a:r>
              <a:rPr lang="en-US" sz="2000" b="1" dirty="0" smtClean="0"/>
              <a:t>Acts 17:11-12</a:t>
            </a:r>
            <a:endParaRPr lang="en-US" sz="2000" b="1" dirty="0" smtClean="0"/>
          </a:p>
        </p:txBody>
      </p:sp>
      <p:pic>
        <p:nvPicPr>
          <p:cNvPr id="36866" name="Picture 2" descr="Image result for bible"/>
          <p:cNvPicPr>
            <a:picLocks noChangeAspect="1" noChangeArrowheads="1"/>
          </p:cNvPicPr>
          <p:nvPr/>
        </p:nvPicPr>
        <p:blipFill>
          <a:blip r:embed="rId3" cstate="print"/>
          <a:srcRect/>
          <a:stretch>
            <a:fillRect/>
          </a:stretch>
        </p:blipFill>
        <p:spPr bwMode="auto">
          <a:xfrm>
            <a:off x="6797964" y="5055644"/>
            <a:ext cx="3526230" cy="157158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linds(horizontal)">
                                      <p:cBhvr>
                                        <p:cTn id="1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p:cNvPicPr>
            <a:picLocks noChangeAspect="1" noChangeArrowheads="1"/>
          </p:cNvPicPr>
          <p:nvPr/>
        </p:nvPicPr>
        <p:blipFill>
          <a:blip r:embed="rId2" cstate="print"/>
          <a:srcRect/>
          <a:stretch>
            <a:fillRect/>
          </a:stretch>
        </p:blipFill>
        <p:spPr bwMode="auto">
          <a:xfrm>
            <a:off x="8194766" y="2237323"/>
            <a:ext cx="3398974" cy="2480333"/>
          </a:xfrm>
          <a:prstGeom prst="rect">
            <a:avLst/>
          </a:prstGeom>
          <a:noFill/>
        </p:spPr>
      </p:pic>
      <p:sp>
        <p:nvSpPr>
          <p:cNvPr id="4" name="Title 3"/>
          <p:cNvSpPr txBox="1">
            <a:spLocks/>
          </p:cNvSpPr>
          <p:nvPr/>
        </p:nvSpPr>
        <p:spPr>
          <a:xfrm>
            <a:off x="357052" y="367172"/>
            <a:ext cx="11399520" cy="2018977"/>
          </a:xfrm>
          <a:prstGeom prst="rect">
            <a:avLst/>
          </a:prstGeom>
        </p:spPr>
        <p:txBody>
          <a:bodyPr>
            <a:normAutofit fontScale="92500" lnSpcReduction="200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8800" b="1" i="0" u="none" strike="noStrike" kern="1200" cap="none" spc="0" normalizeH="0" baseline="0" noProof="0" dirty="0" smtClean="0">
                <a:ln>
                  <a:noFill/>
                </a:ln>
                <a:solidFill>
                  <a:schemeClr val="tx1"/>
                </a:solidFill>
                <a:effectLst/>
                <a:uLnTx/>
                <a:uFillTx/>
                <a:latin typeface="Freestyle Script" pitchFamily="66" charset="0"/>
                <a:ea typeface="+mj-ea"/>
                <a:cs typeface="+mj-cs"/>
              </a:rPr>
              <a:t>Jesus Knows That</a:t>
            </a:r>
            <a:r>
              <a:rPr kumimoji="0" lang="en-US" sz="8800" b="1" i="0" u="none" strike="noStrike" kern="1200" cap="none" spc="0" normalizeH="0" noProof="0" dirty="0" smtClean="0">
                <a:ln>
                  <a:noFill/>
                </a:ln>
                <a:solidFill>
                  <a:schemeClr val="tx1"/>
                </a:solidFill>
                <a:effectLst/>
                <a:uLnTx/>
                <a:uFillTx/>
                <a:latin typeface="Freestyle Script" pitchFamily="66" charset="0"/>
                <a:ea typeface="+mj-ea"/>
                <a:cs typeface="+mj-cs"/>
              </a:rPr>
              <a:t> Our Salvation </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8800" b="1" i="0" u="none" strike="noStrike" kern="1200" cap="none" spc="0" normalizeH="0" noProof="0" dirty="0" smtClean="0">
                <a:ln>
                  <a:noFill/>
                </a:ln>
                <a:solidFill>
                  <a:schemeClr val="tx1"/>
                </a:solidFill>
                <a:effectLst/>
                <a:uLnTx/>
                <a:uFillTx/>
                <a:latin typeface="Freestyle Script" pitchFamily="66" charset="0"/>
                <a:ea typeface="+mj-ea"/>
                <a:cs typeface="+mj-cs"/>
              </a:rPr>
              <a:t>Lies Within the Scriptures</a:t>
            </a:r>
            <a:endParaRPr kumimoji="0" lang="en-US" sz="8800" b="1" i="0" u="none" strike="noStrike" kern="1200" cap="none" spc="0" normalizeH="0" baseline="0" noProof="0" dirty="0">
              <a:ln>
                <a:noFill/>
              </a:ln>
              <a:solidFill>
                <a:schemeClr val="tx1"/>
              </a:solidFill>
              <a:effectLst/>
              <a:uLnTx/>
              <a:uFillTx/>
              <a:latin typeface="Freestyle Script" pitchFamily="66" charset="0"/>
              <a:ea typeface="+mj-ea"/>
              <a:cs typeface="+mj-cs"/>
            </a:endParaRPr>
          </a:p>
        </p:txBody>
      </p:sp>
      <p:sp>
        <p:nvSpPr>
          <p:cNvPr id="5" name="Rectangle 4"/>
          <p:cNvSpPr/>
          <p:nvPr/>
        </p:nvSpPr>
        <p:spPr>
          <a:xfrm>
            <a:off x="513807" y="3105599"/>
            <a:ext cx="6191794" cy="2431435"/>
          </a:xfrm>
          <a:prstGeom prst="rect">
            <a:avLst/>
          </a:prstGeom>
        </p:spPr>
        <p:txBody>
          <a:bodyPr wrap="square">
            <a:spAutoFit/>
          </a:bodyPr>
          <a:lstStyle/>
          <a:p>
            <a:pPr algn="ctr"/>
            <a:r>
              <a:rPr lang="en-US" sz="3200" b="1" i="1" dirty="0" smtClean="0"/>
              <a:t>“For </a:t>
            </a:r>
            <a:r>
              <a:rPr lang="en-US" sz="3200" b="1" i="1" dirty="0" smtClean="0"/>
              <a:t>whoever does the will of My Father in heaven is My brother and sister and </a:t>
            </a:r>
            <a:r>
              <a:rPr lang="en-US" sz="3200" b="1" i="1" dirty="0" smtClean="0"/>
              <a:t>mother.”</a:t>
            </a:r>
          </a:p>
          <a:p>
            <a:pPr algn="ctr"/>
            <a:endParaRPr lang="en-US" sz="2800" b="1" i="1" dirty="0" smtClean="0"/>
          </a:p>
          <a:p>
            <a:pPr algn="ctr"/>
            <a:r>
              <a:rPr lang="en-US" sz="2400" b="1" dirty="0" smtClean="0"/>
              <a:t>Matthew 12:50</a:t>
            </a:r>
            <a:endParaRPr lang="en-US" sz="2400" b="1" dirty="0" smtClean="0"/>
          </a:p>
        </p:txBody>
      </p:sp>
      <p:pic>
        <p:nvPicPr>
          <p:cNvPr id="36866" name="Picture 2" descr="Image result for bible"/>
          <p:cNvPicPr>
            <a:picLocks noChangeAspect="1" noChangeArrowheads="1"/>
          </p:cNvPicPr>
          <p:nvPr/>
        </p:nvPicPr>
        <p:blipFill>
          <a:blip r:embed="rId3" cstate="print"/>
          <a:srcRect/>
          <a:stretch>
            <a:fillRect/>
          </a:stretch>
        </p:blipFill>
        <p:spPr bwMode="auto">
          <a:xfrm>
            <a:off x="6797964" y="5055644"/>
            <a:ext cx="3526230" cy="157158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linds(horizontal)">
                                      <p:cBhvr>
                                        <p:cTn id="1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p:cNvPicPr>
            <a:picLocks noChangeAspect="1" noChangeArrowheads="1"/>
          </p:cNvPicPr>
          <p:nvPr/>
        </p:nvPicPr>
        <p:blipFill>
          <a:blip r:embed="rId2" cstate="print"/>
          <a:srcRect/>
          <a:stretch>
            <a:fillRect/>
          </a:stretch>
        </p:blipFill>
        <p:spPr bwMode="auto">
          <a:xfrm>
            <a:off x="7825882" y="1968137"/>
            <a:ext cx="3767858" cy="2749519"/>
          </a:xfrm>
          <a:prstGeom prst="rect">
            <a:avLst/>
          </a:prstGeom>
          <a:noFill/>
        </p:spPr>
      </p:pic>
      <p:sp>
        <p:nvSpPr>
          <p:cNvPr id="4" name="Title 3"/>
          <p:cNvSpPr txBox="1">
            <a:spLocks/>
          </p:cNvSpPr>
          <p:nvPr/>
        </p:nvSpPr>
        <p:spPr>
          <a:xfrm>
            <a:off x="357052" y="367173"/>
            <a:ext cx="11399520" cy="1522588"/>
          </a:xfrm>
          <a:prstGeom prst="rect">
            <a:avLst/>
          </a:prstGeom>
        </p:spPr>
        <p:txBody>
          <a:bodyPr>
            <a:normAutofit fontScale="925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8800" b="1" i="0" u="none" strike="noStrike" kern="1200" cap="none" spc="0" normalizeH="0" baseline="0" noProof="0" dirty="0" smtClean="0">
                <a:ln>
                  <a:noFill/>
                </a:ln>
                <a:solidFill>
                  <a:schemeClr val="accent1">
                    <a:lumMod val="50000"/>
                  </a:schemeClr>
                </a:solidFill>
                <a:effectLst/>
                <a:uLnTx/>
                <a:uFillTx/>
                <a:latin typeface="Freestyle Script" pitchFamily="66" charset="0"/>
                <a:ea typeface="+mj-ea"/>
                <a:cs typeface="+mj-cs"/>
              </a:rPr>
              <a:t>Jesus Used</a:t>
            </a:r>
            <a:r>
              <a:rPr kumimoji="0" lang="en-US" sz="8800" b="1" i="0" u="none" strike="noStrike" kern="1200" cap="none" spc="0" normalizeH="0" noProof="0" dirty="0" smtClean="0">
                <a:ln>
                  <a:noFill/>
                </a:ln>
                <a:solidFill>
                  <a:schemeClr val="accent1">
                    <a:lumMod val="50000"/>
                  </a:schemeClr>
                </a:solidFill>
                <a:effectLst/>
                <a:uLnTx/>
                <a:uFillTx/>
                <a:latin typeface="Freestyle Script" pitchFamily="66" charset="0"/>
                <a:ea typeface="+mj-ea"/>
                <a:cs typeface="+mj-cs"/>
              </a:rPr>
              <a:t> the Scriptures as His Guide</a:t>
            </a:r>
            <a:endParaRPr kumimoji="0" lang="en-US" sz="8800" b="1" i="0" u="none" strike="noStrike" kern="1200" cap="none" spc="0" normalizeH="0" baseline="0" noProof="0" dirty="0">
              <a:ln>
                <a:noFill/>
              </a:ln>
              <a:solidFill>
                <a:schemeClr val="accent1">
                  <a:lumMod val="50000"/>
                </a:schemeClr>
              </a:solidFill>
              <a:effectLst/>
              <a:uLnTx/>
              <a:uFillTx/>
              <a:latin typeface="Freestyle Script" pitchFamily="66" charset="0"/>
              <a:ea typeface="+mj-ea"/>
              <a:cs typeface="+mj-cs"/>
            </a:endParaRPr>
          </a:p>
        </p:txBody>
      </p:sp>
      <p:sp>
        <p:nvSpPr>
          <p:cNvPr id="5" name="Rectangle 4"/>
          <p:cNvSpPr/>
          <p:nvPr/>
        </p:nvSpPr>
        <p:spPr>
          <a:xfrm>
            <a:off x="269966" y="2748547"/>
            <a:ext cx="6418217" cy="2862322"/>
          </a:xfrm>
          <a:prstGeom prst="rect">
            <a:avLst/>
          </a:prstGeom>
        </p:spPr>
        <p:txBody>
          <a:bodyPr wrap="square">
            <a:spAutoFit/>
          </a:bodyPr>
          <a:lstStyle/>
          <a:p>
            <a:pPr algn="ctr"/>
            <a:r>
              <a:rPr lang="en-US" sz="3200" b="1" i="1" dirty="0" smtClean="0"/>
              <a:t>“But He answered and said, "It is written, 'Man shall not live by bread alone, but by every word that proceeds from the mouth of God</a:t>
            </a:r>
            <a:r>
              <a:rPr lang="en-US" sz="3200" b="1" i="1" dirty="0" smtClean="0"/>
              <a:t>.”</a:t>
            </a:r>
          </a:p>
          <a:p>
            <a:pPr algn="ctr"/>
            <a:endParaRPr lang="en-US" sz="2800" b="1" i="1" dirty="0" smtClean="0"/>
          </a:p>
          <a:p>
            <a:pPr algn="ctr"/>
            <a:r>
              <a:rPr lang="en-US" sz="2400" b="1" dirty="0" smtClean="0"/>
              <a:t>Matthew 4:4</a:t>
            </a:r>
            <a:endParaRPr lang="en-US" sz="2400" b="1" dirty="0" smtClean="0"/>
          </a:p>
        </p:txBody>
      </p:sp>
      <p:pic>
        <p:nvPicPr>
          <p:cNvPr id="36866" name="Picture 2" descr="Image result for bible"/>
          <p:cNvPicPr>
            <a:picLocks noChangeAspect="1" noChangeArrowheads="1"/>
          </p:cNvPicPr>
          <p:nvPr/>
        </p:nvPicPr>
        <p:blipFill>
          <a:blip r:embed="rId3" cstate="print"/>
          <a:srcRect/>
          <a:stretch>
            <a:fillRect/>
          </a:stretch>
        </p:blipFill>
        <p:spPr bwMode="auto">
          <a:xfrm>
            <a:off x="6516479" y="4902925"/>
            <a:ext cx="3947052" cy="175913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linds(horizontal)">
                                      <p:cBhvr>
                                        <p:cTn id="1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282</TotalTime>
  <Words>604</Words>
  <Application>Microsoft Office PowerPoint</Application>
  <PresentationFormat>Custom</PresentationFormat>
  <Paragraphs>70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A Series of Lessons…   LOOKING TO JESUS  AS OUR EXAMPLE Lesson 2 – Knowledge &amp; Obedience to the Scriptures</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A Series of Lessons…   LOOKING TO JESUS  AS OUR EXAMPLE Lesson 2 – Knowledge &amp; Obedience to the Scriptures</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Lenny</dc:creator>
  <cp:lastModifiedBy>Chapman</cp:lastModifiedBy>
  <cp:revision>33</cp:revision>
  <dcterms:created xsi:type="dcterms:W3CDTF">2017-02-11T22:40:45Z</dcterms:created>
  <dcterms:modified xsi:type="dcterms:W3CDTF">2017-03-04T18:34:06Z</dcterms:modified>
</cp:coreProperties>
</file>