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8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D6A300"/>
    <a:srgbClr val="765A00"/>
    <a:srgbClr val="171717"/>
    <a:srgbClr val="1D1D1D"/>
    <a:srgbClr val="1F1F1F"/>
    <a:srgbClr val="CC706E"/>
    <a:srgbClr val="461547"/>
    <a:srgbClr val="0B14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B166-BB48-4827-8107-E81DED7A3B0D}" type="datetimeFigureOut">
              <a:rPr lang="en-US" smtClean="0"/>
              <a:pPr/>
              <a:t>11/28/2015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BA8-5071-4AD5-A43D-1C7BB23EEF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B166-BB48-4827-8107-E81DED7A3B0D}" type="datetimeFigureOut">
              <a:rPr lang="en-US" smtClean="0"/>
              <a:pPr/>
              <a:t>11/28/2015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BA8-5071-4AD5-A43D-1C7BB23EEF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B166-BB48-4827-8107-E81DED7A3B0D}" type="datetimeFigureOut">
              <a:rPr lang="en-US" smtClean="0"/>
              <a:pPr/>
              <a:t>11/28/2015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BA8-5071-4AD5-A43D-1C7BB23EEF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B166-BB48-4827-8107-E81DED7A3B0D}" type="datetimeFigureOut">
              <a:rPr lang="en-US" smtClean="0"/>
              <a:pPr/>
              <a:t>11/28/2015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BA8-5071-4AD5-A43D-1C7BB23EEF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B166-BB48-4827-8107-E81DED7A3B0D}" type="datetimeFigureOut">
              <a:rPr lang="en-US" smtClean="0"/>
              <a:pPr/>
              <a:t>11/28/2015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BA8-5071-4AD5-A43D-1C7BB23EEF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B166-BB48-4827-8107-E81DED7A3B0D}" type="datetimeFigureOut">
              <a:rPr lang="en-US" smtClean="0"/>
              <a:pPr/>
              <a:t>11/28/2015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BA8-5071-4AD5-A43D-1C7BB23EEF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B166-BB48-4827-8107-E81DED7A3B0D}" type="datetimeFigureOut">
              <a:rPr lang="en-US" smtClean="0"/>
              <a:pPr/>
              <a:t>11/28/2015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BA8-5071-4AD5-A43D-1C7BB23EEF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B166-BB48-4827-8107-E81DED7A3B0D}" type="datetimeFigureOut">
              <a:rPr lang="en-US" smtClean="0"/>
              <a:pPr/>
              <a:t>11/28/2015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BA8-5071-4AD5-A43D-1C7BB23EEF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B166-BB48-4827-8107-E81DED7A3B0D}" type="datetimeFigureOut">
              <a:rPr lang="en-US" smtClean="0"/>
              <a:pPr/>
              <a:t>11/28/2015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BA8-5071-4AD5-A43D-1C7BB23EEF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B166-BB48-4827-8107-E81DED7A3B0D}" type="datetimeFigureOut">
              <a:rPr lang="en-US" smtClean="0"/>
              <a:pPr/>
              <a:t>11/28/2015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BA8-5071-4AD5-A43D-1C7BB23EEF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B166-BB48-4827-8107-E81DED7A3B0D}" type="datetimeFigureOut">
              <a:rPr lang="en-US" smtClean="0"/>
              <a:pPr/>
              <a:t>11/28/2015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BA8-5071-4AD5-A43D-1C7BB23EEF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FB166-BB48-4827-8107-E81DED7A3B0D}" type="datetimeFigureOut">
              <a:rPr lang="en-US" smtClean="0"/>
              <a:pPr/>
              <a:t>11/28/2015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E6BA8-5071-4AD5-A43D-1C7BB23EEF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534400" y="470535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https://www.perimeter.org/images/thumbs/399/960L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00150"/>
            <a:ext cx="9144001" cy="280035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s://www.perimeter.org/images/thumbs/399/960L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953087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143000" y="2724150"/>
            <a:ext cx="70866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Let Us Consider Some Things That Must Be True About Faith…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s://www.perimeter.org/images/thumbs/399/960L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953087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2114550"/>
            <a:ext cx="8229600" cy="2895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Faith must be generated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by God’s Word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1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i="1" baseline="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Faith must be expressed</a:t>
            </a:r>
            <a:r>
              <a:rPr lang="en-US" sz="3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obedience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000" b="1" i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Faith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must be reinforced against doubt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1" i="1" u="none" strike="noStrike" kern="1200" cap="none" spc="0" normalizeH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i="1" baseline="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Faith must be transmitted to others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s://www.perimeter.org/images/thumbs/399/960L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953087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2114550"/>
            <a:ext cx="8229600" cy="2895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Faith must be generated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by God’s Word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1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i="1" baseline="0" dirty="0" smtClean="0">
                <a:latin typeface="Times New Roman" pitchFamily="18" charset="0"/>
                <a:cs typeface="Times New Roman" pitchFamily="18" charset="0"/>
              </a:rPr>
              <a:t>Faith must be expressed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in obedience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Faith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must be reinforced against doubt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1" i="1" u="none" strike="noStrike" kern="1200" cap="none" spc="0" normalizeH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i="1" baseline="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Faith must be transmitted to others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s://www.perimeter.org/images/thumbs/399/960L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953087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2114550"/>
            <a:ext cx="8229600" cy="2895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Faith must be generated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by God’s Word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1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i="1" baseline="0" dirty="0" smtClean="0">
                <a:latin typeface="Times New Roman" pitchFamily="18" charset="0"/>
                <a:cs typeface="Times New Roman" pitchFamily="18" charset="0"/>
              </a:rPr>
              <a:t>Faith must be expressed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in obedience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Faith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must be reinforced against doubt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1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i="1" baseline="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Faith must be transmitted to others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s://www.perimeter.org/images/thumbs/399/960L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953087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2114550"/>
            <a:ext cx="8229600" cy="2895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Faith must be generated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by God’s Word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1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i="1" baseline="0" dirty="0" smtClean="0">
                <a:latin typeface="Times New Roman" pitchFamily="18" charset="0"/>
                <a:cs typeface="Times New Roman" pitchFamily="18" charset="0"/>
              </a:rPr>
              <a:t>Faith must be expressed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in obedience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Faith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must be reinforced against doubt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1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i="1" baseline="0" dirty="0" smtClean="0">
                <a:latin typeface="Times New Roman" pitchFamily="18" charset="0"/>
                <a:cs typeface="Times New Roman" pitchFamily="18" charset="0"/>
              </a:rPr>
              <a:t>Faith must be transmitted to others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s://www.perimeter.org/images/thumbs/399/960L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953087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66800" y="2114550"/>
            <a:ext cx="7162800" cy="3028950"/>
          </a:xfrm>
          <a:prstGeom prst="rect">
            <a:avLst/>
          </a:prstGeom>
        </p:spPr>
        <p:txBody>
          <a:bodyPr/>
          <a:lstStyle/>
          <a:p>
            <a:pPr algn="ctr">
              <a:buFontTx/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A Question Of Life…</a:t>
            </a:r>
          </a:p>
          <a:p>
            <a:pPr algn="ctr">
              <a:buFontTx/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Does Anybody Else Have A Stronger Faith In God As A Result Of Our Having Been In The World?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s://www.perimeter.org/images/thumbs/399/960L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953087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52400" y="2266950"/>
            <a:ext cx="8991600" cy="2743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Are we gaining real faith by feeding on the Word of God?</a:t>
            </a:r>
            <a:endParaRPr kumimoji="0" lang="en-US" sz="2800" b="1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1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="1" i="1" baseline="0" dirty="0" smtClean="0">
                <a:latin typeface="Times New Roman" pitchFamily="18" charset="0"/>
                <a:cs typeface="Times New Roman" pitchFamily="18" charset="0"/>
              </a:rPr>
              <a:t>Are we actively doing what our faith teaches us to do?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Are we strong in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our faith to withstand Satan’s assaults?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1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="1" i="1" baseline="0" dirty="0" smtClean="0">
                <a:latin typeface="Times New Roman" pitchFamily="18" charset="0"/>
                <a:cs typeface="Times New Roman" pitchFamily="18" charset="0"/>
              </a:rPr>
              <a:t>Are we influencing others by sharing our faith?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182</Words>
  <Application>Microsoft Office PowerPoint</Application>
  <PresentationFormat>On-screen Show (16:9)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Lenny Chapman</dc:creator>
  <cp:lastModifiedBy>Chapman</cp:lastModifiedBy>
  <cp:revision>72</cp:revision>
  <dcterms:created xsi:type="dcterms:W3CDTF">2015-10-09T00:50:44Z</dcterms:created>
  <dcterms:modified xsi:type="dcterms:W3CDTF">2015-11-29T00:23:54Z</dcterms:modified>
</cp:coreProperties>
</file>