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C9DD-37EA-4BB2-911C-AD358EF87AF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53898-914C-4B40-AF9A-F700A80F4F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498" y="0"/>
            <a:ext cx="7183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14300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AGONY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o</a:t>
            </a:r>
            <a:r>
              <a:rPr lang="en-US" sz="4000" b="1" dirty="0" smtClean="0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PETER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Matt. 26:75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5000" contrast="-20000"/>
          </a:blip>
          <a:srcRect/>
          <a:stretch>
            <a:fillRect/>
          </a:stretch>
        </p:blipFill>
        <p:spPr bwMode="auto">
          <a:xfrm>
            <a:off x="1066800" y="0"/>
            <a:ext cx="7183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861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Who is this bitterly weeping?</a:t>
            </a:r>
          </a:p>
          <a:p>
            <a:pPr algn="ctr"/>
            <a:endParaRPr lang="en-US" sz="32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The same Peter that saw the transfiguration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The same Peter that drew his sword to defend Jesus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The same peter had said he would die for Jesus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Why is Peter weeping so bitterly?</a:t>
            </a:r>
          </a:p>
          <a:p>
            <a:pPr algn="ctr"/>
            <a:endParaRPr lang="en-US" sz="2800" b="1" dirty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Remembered his Lord’s words (v34)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Realized what he had done (vv. 69-74)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0308" y="4038600"/>
            <a:ext cx="329369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The Agony of Peter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 Got Too Sure of Himself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(vv. 33-35)</a:t>
            </a:r>
          </a:p>
          <a:p>
            <a:pPr algn="ctr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/>
              <a:t>Danger of Overconfidence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800" dirty="0" smtClean="0"/>
              <a:t>Paul confident, but cautious</a:t>
            </a:r>
          </a:p>
          <a:p>
            <a:endParaRPr lang="en-US" sz="1600" dirty="0" smtClean="0"/>
          </a:p>
          <a:p>
            <a:r>
              <a:rPr lang="en-US" sz="2800" dirty="0" smtClean="0"/>
              <a:t>Paul warned the Corinthians –                                       			“Flee Idolatry”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The Agony of Peter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 Got Too Far From Jesus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(vv. 57-58)</a:t>
            </a:r>
          </a:p>
          <a:p>
            <a:pPr algn="ctr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/>
              <a:t>Too far to be clearly identified with his Lord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800" dirty="0" smtClean="0"/>
              <a:t>To far to draw strength from his Lord</a:t>
            </a:r>
          </a:p>
          <a:p>
            <a:endParaRPr lang="en-US" sz="1600" dirty="0" smtClean="0"/>
          </a:p>
          <a:p>
            <a:r>
              <a:rPr lang="en-US" sz="2800" dirty="0" smtClean="0"/>
              <a:t>To far to really serve his Lord</a:t>
            </a:r>
          </a:p>
          <a:p>
            <a:endParaRPr lang="en-US" sz="1600" dirty="0"/>
          </a:p>
          <a:p>
            <a:r>
              <a:rPr lang="en-US" sz="2800" dirty="0" smtClean="0"/>
              <a:t>To far to defend his Lord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315969"/>
            <a:ext cx="2743200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650105"/>
            <a:ext cx="2324100" cy="220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The Agony of Peter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 Got Too Close to Sinners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(vv. 69)</a:t>
            </a:r>
          </a:p>
          <a:p>
            <a:pPr algn="ctr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/>
              <a:t>He placed himself in a position conducive to denying his Lord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800" dirty="0" smtClean="0"/>
              <a:t>He cast his influence with enemies of Christ under pressure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432935"/>
            <a:ext cx="2552700" cy="24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The Agony of Peter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 Got Too Close to Sinners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(vv. 69)</a:t>
            </a:r>
          </a:p>
          <a:p>
            <a:pPr algn="ctr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dirty="0" smtClean="0"/>
              <a:t>He cast his influence with enemies of Christ under </a:t>
            </a:r>
            <a:r>
              <a:rPr lang="en-US" sz="2800" dirty="0" smtClean="0"/>
              <a:t>pressure</a:t>
            </a:r>
          </a:p>
          <a:p>
            <a:endParaRPr lang="en-US" sz="1300" dirty="0" smtClean="0"/>
          </a:p>
          <a:p>
            <a:pPr lvl="1"/>
            <a:r>
              <a:rPr lang="en-US" sz="2400" dirty="0" smtClean="0"/>
              <a:t>The pressure of Persecution</a:t>
            </a:r>
          </a:p>
          <a:p>
            <a:pPr lvl="1"/>
            <a:r>
              <a:rPr lang="en-US" sz="2400" dirty="0" smtClean="0"/>
              <a:t>The pressure of Popularity</a:t>
            </a:r>
          </a:p>
          <a:p>
            <a:pPr lvl="1"/>
            <a:r>
              <a:rPr lang="en-US" sz="2400" dirty="0" smtClean="0"/>
              <a:t>The pressure of Peace</a:t>
            </a:r>
          </a:p>
          <a:p>
            <a:pPr lvl="1"/>
            <a:r>
              <a:rPr lang="en-US" sz="2400" dirty="0" smtClean="0"/>
              <a:t>The pressure of Conformity</a:t>
            </a:r>
          </a:p>
          <a:p>
            <a:pPr lvl="1"/>
            <a:r>
              <a:rPr lang="en-US" sz="2400" dirty="0" smtClean="0"/>
              <a:t>The pressure of Ease</a:t>
            </a:r>
          </a:p>
          <a:p>
            <a:pPr lvl="1"/>
            <a:r>
              <a:rPr lang="en-US" sz="2400" dirty="0" smtClean="0"/>
              <a:t>The pressure of Materialism</a:t>
            </a:r>
            <a:endParaRPr lang="en-US" sz="24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14478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The Agony of Peter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If you are a Christian, 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		follow Jesus closely</a:t>
            </a:r>
          </a:p>
          <a:p>
            <a:pPr algn="ctr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If you are not a Christian…</a:t>
            </a:r>
          </a:p>
          <a:p>
            <a:pPr>
              <a:buNone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egin by following 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Him today!</a:t>
            </a:r>
          </a:p>
          <a:p>
            <a:pPr algn="ctr"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498" y="0"/>
            <a:ext cx="7183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14300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AGONY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o</a:t>
            </a:r>
            <a:r>
              <a:rPr lang="en-US" sz="4000" b="1" dirty="0" smtClean="0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PETER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Matt. 26:75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The Agony of Peter</vt:lpstr>
      <vt:lpstr>The Agony of Peter</vt:lpstr>
      <vt:lpstr>The Agony of Peter</vt:lpstr>
      <vt:lpstr>The Agony of Peter</vt:lpstr>
      <vt:lpstr>The Agony of Peter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</dc:creator>
  <cp:lastModifiedBy>Lenny</cp:lastModifiedBy>
  <cp:revision>8</cp:revision>
  <dcterms:created xsi:type="dcterms:W3CDTF">2012-03-17T20:45:44Z</dcterms:created>
  <dcterms:modified xsi:type="dcterms:W3CDTF">2012-03-17T23:30:04Z</dcterms:modified>
</cp:coreProperties>
</file>