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60" r:id="rId4"/>
    <p:sldId id="261" r:id="rId5"/>
    <p:sldId id="262" r:id="rId6"/>
    <p:sldId id="263" r:id="rId7"/>
    <p:sldId id="264" r:id="rId8"/>
    <p:sldId id="265" r:id="rId9"/>
    <p:sldId id="258" r:id="rId10"/>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6600"/>
    <a:srgbClr val="D6A300"/>
    <a:srgbClr val="765A00"/>
    <a:srgbClr val="171717"/>
    <a:srgbClr val="1D1D1D"/>
    <a:srgbClr val="1F1F1F"/>
    <a:srgbClr val="CC706E"/>
    <a:srgbClr val="461547"/>
    <a:srgbClr val="0B141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7" d="100"/>
          <a:sy n="107" d="100"/>
        </p:scale>
        <p:origin x="-84" y="-576"/>
      </p:cViewPr>
      <p:guideLst>
        <p:guide orient="horz" pos="162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E9FB166-BB48-4827-8107-E81DED7A3B0D}" type="datetimeFigureOut">
              <a:rPr lang="en-US" smtClean="0"/>
              <a:pPr/>
              <a:t>11/22/2015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58E6BA8-5071-4AD5-A43D-1C7BB23EEF3B}"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E9FB166-BB48-4827-8107-E81DED7A3B0D}" type="datetimeFigureOut">
              <a:rPr lang="en-US" smtClean="0"/>
              <a:pPr/>
              <a:t>11/22/2015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58E6BA8-5071-4AD5-A43D-1C7BB23EEF3B}"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54781"/>
            <a:ext cx="2057400" cy="329088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54781"/>
            <a:ext cx="6019800" cy="329088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E9FB166-BB48-4827-8107-E81DED7A3B0D}" type="datetimeFigureOut">
              <a:rPr lang="en-US" smtClean="0"/>
              <a:pPr/>
              <a:t>11/22/2015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58E6BA8-5071-4AD5-A43D-1C7BB23EEF3B}"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E9FB166-BB48-4827-8107-E81DED7A3B0D}" type="datetimeFigureOut">
              <a:rPr lang="en-US" smtClean="0"/>
              <a:pPr/>
              <a:t>11/22/2015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58E6BA8-5071-4AD5-A43D-1C7BB23EEF3B}"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E9FB166-BB48-4827-8107-E81DED7A3B0D}" type="datetimeFigureOut">
              <a:rPr lang="en-US" smtClean="0"/>
              <a:pPr/>
              <a:t>11/22/2015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58E6BA8-5071-4AD5-A43D-1C7BB23EEF3B}"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E9FB166-BB48-4827-8107-E81DED7A3B0D}" type="datetimeFigureOut">
              <a:rPr lang="en-US" smtClean="0"/>
              <a:pPr/>
              <a:t>11/22/2015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58E6BA8-5071-4AD5-A43D-1C7BB23EEF3B}"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8"/>
            <a:ext cx="8229600" cy="85725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E9FB166-BB48-4827-8107-E81DED7A3B0D}" type="datetimeFigureOut">
              <a:rPr lang="en-US" smtClean="0"/>
              <a:pPr/>
              <a:t>11/22/2015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58E6BA8-5071-4AD5-A43D-1C7BB23EEF3B}"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E9FB166-BB48-4827-8107-E81DED7A3B0D}" type="datetimeFigureOut">
              <a:rPr lang="en-US" smtClean="0"/>
              <a:pPr/>
              <a:t>11/22/2015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58E6BA8-5071-4AD5-A43D-1C7BB23EEF3B}"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E9FB166-BB48-4827-8107-E81DED7A3B0D}" type="datetimeFigureOut">
              <a:rPr lang="en-US" smtClean="0"/>
              <a:pPr/>
              <a:t>11/22/2015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58E6BA8-5071-4AD5-A43D-1C7BB23EEF3B}"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E9FB166-BB48-4827-8107-E81DED7A3B0D}" type="datetimeFigureOut">
              <a:rPr lang="en-US" smtClean="0"/>
              <a:pPr/>
              <a:t>11/22/2015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58E6BA8-5071-4AD5-A43D-1C7BB23EEF3B}"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E9FB166-BB48-4827-8107-E81DED7A3B0D}" type="datetimeFigureOut">
              <a:rPr lang="en-US" smtClean="0"/>
              <a:pPr/>
              <a:t>11/22/2015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58E6BA8-5071-4AD5-A43D-1C7BB23EEF3B}"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8"/>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1E9FB166-BB48-4827-8107-E81DED7A3B0D}" type="datetimeFigureOut">
              <a:rPr lang="en-US" smtClean="0"/>
              <a:pPr/>
              <a:t>11/22/2015</a:t>
            </a:fld>
            <a:endParaRPr lang="en-US" dirty="0"/>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758E6BA8-5071-4AD5-A43D-1C7BB23EEF3B}"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www.crisismagazine.com/wp-content/uploads/2014/04/Sir-Edward-John-Poynter-xx-Faithful-Unto-Death-1865.jpg"/>
          <p:cNvPicPr>
            <a:picLocks noChangeAspect="1" noChangeArrowheads="1"/>
          </p:cNvPicPr>
          <p:nvPr/>
        </p:nvPicPr>
        <p:blipFill>
          <a:blip r:embed="rId2" cstate="print"/>
          <a:srcRect/>
          <a:stretch>
            <a:fillRect/>
          </a:stretch>
        </p:blipFill>
        <p:spPr bwMode="auto">
          <a:xfrm>
            <a:off x="0" y="0"/>
            <a:ext cx="9144000" cy="5143500"/>
          </a:xfrm>
          <a:prstGeom prst="rect">
            <a:avLst/>
          </a:prstGeom>
          <a:noFill/>
        </p:spPr>
      </p:pic>
      <p:sp>
        <p:nvSpPr>
          <p:cNvPr id="3" name="Rounded Rectangle 2"/>
          <p:cNvSpPr/>
          <p:nvPr/>
        </p:nvSpPr>
        <p:spPr>
          <a:xfrm>
            <a:off x="5715000" y="285750"/>
            <a:ext cx="3276600" cy="1295400"/>
          </a:xfrm>
          <a:prstGeom prst="roundRect">
            <a:avLst/>
          </a:prstGeom>
          <a:solidFill>
            <a:schemeClr val="bg2">
              <a:lumMod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p:nvSpPr>
        <p:spPr>
          <a:xfrm>
            <a:off x="5703426" y="361950"/>
            <a:ext cx="3278783" cy="1200329"/>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4400" b="1" cap="none" spc="0" dirty="0" smtClean="0">
                <a:ln w="11430"/>
                <a:solidFill>
                  <a:schemeClr val="bg1"/>
                </a:solidFill>
                <a:effectLst>
                  <a:outerShdw blurRad="50800" dist="39000" dir="5460000" algn="tl">
                    <a:srgbClr val="000000">
                      <a:alpha val="38000"/>
                    </a:srgbClr>
                  </a:outerShdw>
                </a:effectLst>
              </a:rPr>
              <a:t>UNTIL DEATH</a:t>
            </a:r>
          </a:p>
          <a:p>
            <a:pPr algn="ctr"/>
            <a:r>
              <a:rPr lang="en-US" sz="2800" b="1" dirty="0" smtClean="0">
                <a:ln w="11430"/>
                <a:solidFill>
                  <a:schemeClr val="bg1"/>
                </a:solidFill>
                <a:effectLst>
                  <a:outerShdw blurRad="50800" dist="39000" dir="5460000" algn="tl">
                    <a:srgbClr val="000000">
                      <a:alpha val="38000"/>
                    </a:srgbClr>
                  </a:outerShdw>
                </a:effectLst>
              </a:rPr>
              <a:t>Acts 23:12-13</a:t>
            </a:r>
            <a:endParaRPr lang="en-US" sz="2800" b="1" cap="none" spc="0" dirty="0">
              <a:ln w="11430"/>
              <a:solidFill>
                <a:schemeClr val="bg1"/>
              </a:solidFill>
              <a:effectLst>
                <a:outerShdw blurRad="50800" dist="39000" dir="5460000" algn="tl">
                  <a:srgbClr val="000000">
                    <a:alpha val="38000"/>
                  </a:srgbClr>
                </a:outerShdw>
              </a:effectLst>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733800" y="819150"/>
            <a:ext cx="5105400" cy="3354765"/>
          </a:xfrm>
          <a:prstGeom prst="rect">
            <a:avLst/>
          </a:prstGeom>
        </p:spPr>
        <p:txBody>
          <a:bodyPr wrap="square">
            <a:spAutoFit/>
          </a:bodyPr>
          <a:lstStyle/>
          <a:p>
            <a:pPr algn="ctr"/>
            <a:r>
              <a:rPr lang="en-US" sz="3200" b="1" i="1" dirty="0" smtClean="0"/>
              <a:t>“They will put you out of the synagogues; yes, the time is coming that whoever kills you will think that he offers God service.”</a:t>
            </a:r>
          </a:p>
          <a:p>
            <a:pPr algn="ctr"/>
            <a:endParaRPr lang="en-US" sz="2400" b="1" i="1" dirty="0" smtClean="0"/>
          </a:p>
          <a:p>
            <a:pPr algn="ctr"/>
            <a:r>
              <a:rPr lang="en-US" sz="2800" b="1" i="1" dirty="0" smtClean="0">
                <a:solidFill>
                  <a:schemeClr val="accent6">
                    <a:lumMod val="50000"/>
                  </a:schemeClr>
                </a:solidFill>
              </a:rPr>
              <a:t>John 16:2</a:t>
            </a:r>
            <a:endParaRPr lang="en-US" sz="2800" b="1" i="1" dirty="0">
              <a:solidFill>
                <a:schemeClr val="accent6">
                  <a:lumMod val="50000"/>
                </a:schemeClr>
              </a:solidFill>
            </a:endParaRPr>
          </a:p>
        </p:txBody>
      </p:sp>
      <p:pic>
        <p:nvPicPr>
          <p:cNvPr id="39938" name="Picture 2" descr="https://upload.wikimedia.org/wikipedia/commons/6/62/Edward_John_Poynter_-_Faithful_Unto_Death_-_Google_Art_Project.jpg"/>
          <p:cNvPicPr>
            <a:picLocks noChangeAspect="1" noChangeArrowheads="1"/>
          </p:cNvPicPr>
          <p:nvPr/>
        </p:nvPicPr>
        <p:blipFill>
          <a:blip r:embed="rId2" cstate="print"/>
          <a:srcRect/>
          <a:stretch>
            <a:fillRect/>
          </a:stretch>
        </p:blipFill>
        <p:spPr bwMode="auto">
          <a:xfrm>
            <a:off x="0" y="0"/>
            <a:ext cx="3336551" cy="5143500"/>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733800" y="1200150"/>
            <a:ext cx="5105400" cy="3170099"/>
          </a:xfrm>
          <a:prstGeom prst="rect">
            <a:avLst/>
          </a:prstGeom>
        </p:spPr>
        <p:txBody>
          <a:bodyPr wrap="square">
            <a:spAutoFit/>
          </a:bodyPr>
          <a:lstStyle/>
          <a:p>
            <a:pPr>
              <a:buFont typeface="Arial" pitchFamily="34" charset="0"/>
              <a:buChar char="•"/>
            </a:pPr>
            <a:r>
              <a:rPr lang="en-US" sz="2800" b="1" i="1" dirty="0" smtClean="0"/>
              <a:t> </a:t>
            </a:r>
            <a:r>
              <a:rPr lang="en-US" sz="2800" b="1" dirty="0" smtClean="0"/>
              <a:t>Raised a Pharisee</a:t>
            </a:r>
          </a:p>
          <a:p>
            <a:pPr lvl="1">
              <a:buFont typeface="Arial" pitchFamily="34" charset="0"/>
              <a:buChar char="•"/>
            </a:pPr>
            <a:r>
              <a:rPr lang="en-US" sz="2400" dirty="0" smtClean="0"/>
              <a:t> He was one who “thought he offered God service”</a:t>
            </a:r>
          </a:p>
          <a:p>
            <a:pPr lvl="1">
              <a:buFont typeface="Arial" pitchFamily="34" charset="0"/>
              <a:buChar char="•"/>
            </a:pPr>
            <a:endParaRPr lang="en-US" sz="2400" dirty="0" smtClean="0"/>
          </a:p>
          <a:p>
            <a:pPr>
              <a:buFont typeface="Arial" pitchFamily="34" charset="0"/>
              <a:buChar char="•"/>
            </a:pPr>
            <a:r>
              <a:rPr lang="en-US" sz="2800" b="1" dirty="0" smtClean="0"/>
              <a:t> The Lord chose him – “vessel”</a:t>
            </a:r>
          </a:p>
          <a:p>
            <a:pPr lvl="1">
              <a:buFont typeface="Arial" pitchFamily="34" charset="0"/>
              <a:buChar char="•"/>
            </a:pPr>
            <a:r>
              <a:rPr lang="en-US" sz="2400" b="1" dirty="0" smtClean="0"/>
              <a:t> </a:t>
            </a:r>
            <a:r>
              <a:rPr lang="en-US" sz="2400" i="1" dirty="0" smtClean="0"/>
              <a:t>“to bear my name before the Gentiles, and kings, and the children of Israel”  </a:t>
            </a:r>
            <a:r>
              <a:rPr lang="en-US" sz="2000" i="1" dirty="0" smtClean="0"/>
              <a:t>- Acts 9:15</a:t>
            </a:r>
            <a:endParaRPr lang="en-US" sz="2400" b="1" dirty="0" smtClean="0"/>
          </a:p>
        </p:txBody>
      </p:sp>
      <p:pic>
        <p:nvPicPr>
          <p:cNvPr id="39938" name="Picture 2" descr="https://upload.wikimedia.org/wikipedia/commons/6/62/Edward_John_Poynter_-_Faithful_Unto_Death_-_Google_Art_Project.jpg"/>
          <p:cNvPicPr>
            <a:picLocks noChangeAspect="1" noChangeArrowheads="1"/>
          </p:cNvPicPr>
          <p:nvPr/>
        </p:nvPicPr>
        <p:blipFill>
          <a:blip r:embed="rId2" cstate="print"/>
          <a:srcRect/>
          <a:stretch>
            <a:fillRect/>
          </a:stretch>
        </p:blipFill>
        <p:spPr bwMode="auto">
          <a:xfrm>
            <a:off x="0" y="0"/>
            <a:ext cx="3336551" cy="5143500"/>
          </a:xfrm>
          <a:prstGeom prst="rect">
            <a:avLst/>
          </a:prstGeom>
          <a:noFill/>
        </p:spPr>
      </p:pic>
      <p:sp>
        <p:nvSpPr>
          <p:cNvPr id="4" name="Rectangle 3"/>
          <p:cNvSpPr/>
          <p:nvPr/>
        </p:nvSpPr>
        <p:spPr>
          <a:xfrm>
            <a:off x="4800600" y="285750"/>
            <a:ext cx="2660920" cy="584775"/>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3200" b="1" cap="none" spc="0" dirty="0" smtClean="0">
                <a:ln w="11430"/>
                <a:solidFill>
                  <a:schemeClr val="accent6">
                    <a:lumMod val="50000"/>
                  </a:schemeClr>
                </a:solidFill>
                <a:effectLst>
                  <a:outerShdw blurRad="50800" dist="39000" dir="5460000" algn="tl">
                    <a:srgbClr val="000000">
                      <a:alpha val="38000"/>
                    </a:srgbClr>
                  </a:outerShdw>
                </a:effectLst>
              </a:rPr>
              <a:t>APOSTLE PAUL</a:t>
            </a:r>
            <a:endParaRPr lang="en-US" sz="3200" b="1" cap="none" spc="0" dirty="0">
              <a:ln w="11430"/>
              <a:solidFill>
                <a:schemeClr val="accent6">
                  <a:lumMod val="50000"/>
                </a:schemeClr>
              </a:solidFill>
              <a:effectLst>
                <a:outerShdw blurRad="50800" dist="39000" dir="5460000" algn="tl">
                  <a:srgbClr val="000000">
                    <a:alpha val="38000"/>
                  </a:srgbClr>
                </a:outerShdw>
              </a:effectLst>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733800" y="1504950"/>
            <a:ext cx="5105400" cy="2431435"/>
          </a:xfrm>
          <a:prstGeom prst="rect">
            <a:avLst/>
          </a:prstGeom>
        </p:spPr>
        <p:txBody>
          <a:bodyPr wrap="square">
            <a:spAutoFit/>
          </a:bodyPr>
          <a:lstStyle/>
          <a:p>
            <a:pPr>
              <a:buFont typeface="Arial" pitchFamily="34" charset="0"/>
              <a:buChar char="•"/>
            </a:pPr>
            <a:r>
              <a:rPr lang="en-US" sz="2800" b="1" i="1" dirty="0" smtClean="0"/>
              <a:t> </a:t>
            </a:r>
            <a:r>
              <a:rPr lang="en-US" sz="2800" b="1" dirty="0" smtClean="0"/>
              <a:t>On the run</a:t>
            </a:r>
          </a:p>
          <a:p>
            <a:pPr lvl="1">
              <a:buFont typeface="Arial" pitchFamily="34" charset="0"/>
              <a:buChar char="•"/>
            </a:pPr>
            <a:r>
              <a:rPr lang="en-US" sz="2400" dirty="0" smtClean="0"/>
              <a:t> </a:t>
            </a:r>
            <a:r>
              <a:rPr lang="en-US" sz="2400" i="1" dirty="0" smtClean="0"/>
              <a:t>“I will show him how many things he must suffer for my name’s sake”</a:t>
            </a:r>
          </a:p>
          <a:p>
            <a:pPr lvl="1">
              <a:buFont typeface="Arial" pitchFamily="34" charset="0"/>
              <a:buChar char="•"/>
            </a:pPr>
            <a:endParaRPr lang="en-US" sz="2400" dirty="0" smtClean="0"/>
          </a:p>
          <a:p>
            <a:pPr>
              <a:buFont typeface="Arial" pitchFamily="34" charset="0"/>
              <a:buChar char="•"/>
            </a:pPr>
            <a:r>
              <a:rPr lang="en-US" sz="2800" b="1" dirty="0" smtClean="0"/>
              <a:t> Light afflictions</a:t>
            </a:r>
          </a:p>
          <a:p>
            <a:pPr lvl="1">
              <a:buFont typeface="Arial" pitchFamily="34" charset="0"/>
              <a:buChar char="•"/>
            </a:pPr>
            <a:r>
              <a:rPr lang="en-US" sz="2400" b="1" dirty="0" smtClean="0"/>
              <a:t> </a:t>
            </a:r>
            <a:r>
              <a:rPr lang="en-US" sz="2400" i="1" dirty="0" smtClean="0"/>
              <a:t>2 Corinthians 11:23-33</a:t>
            </a:r>
            <a:endParaRPr lang="en-US" sz="2400" b="1" dirty="0" smtClean="0"/>
          </a:p>
        </p:txBody>
      </p:sp>
      <p:pic>
        <p:nvPicPr>
          <p:cNvPr id="39938" name="Picture 2" descr="https://upload.wikimedia.org/wikipedia/commons/6/62/Edward_John_Poynter_-_Faithful_Unto_Death_-_Google_Art_Project.jpg"/>
          <p:cNvPicPr>
            <a:picLocks noChangeAspect="1" noChangeArrowheads="1"/>
          </p:cNvPicPr>
          <p:nvPr/>
        </p:nvPicPr>
        <p:blipFill>
          <a:blip r:embed="rId2" cstate="print"/>
          <a:srcRect/>
          <a:stretch>
            <a:fillRect/>
          </a:stretch>
        </p:blipFill>
        <p:spPr bwMode="auto">
          <a:xfrm>
            <a:off x="0" y="0"/>
            <a:ext cx="3336551" cy="5143500"/>
          </a:xfrm>
          <a:prstGeom prst="rect">
            <a:avLst/>
          </a:prstGeom>
          <a:noFill/>
        </p:spPr>
      </p:pic>
      <p:sp>
        <p:nvSpPr>
          <p:cNvPr id="4" name="Rectangle 3"/>
          <p:cNvSpPr/>
          <p:nvPr/>
        </p:nvSpPr>
        <p:spPr>
          <a:xfrm>
            <a:off x="4800600" y="285750"/>
            <a:ext cx="2660920" cy="584775"/>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3200" b="1" cap="none" spc="0" dirty="0" smtClean="0">
                <a:ln w="11430"/>
                <a:solidFill>
                  <a:schemeClr val="accent6">
                    <a:lumMod val="50000"/>
                  </a:schemeClr>
                </a:solidFill>
                <a:effectLst>
                  <a:outerShdw blurRad="50800" dist="39000" dir="5460000" algn="tl">
                    <a:srgbClr val="000000">
                      <a:alpha val="38000"/>
                    </a:srgbClr>
                  </a:outerShdw>
                </a:effectLst>
              </a:rPr>
              <a:t>APOSTLE PAUL</a:t>
            </a:r>
            <a:endParaRPr lang="en-US" sz="3200" b="1" cap="none" spc="0" dirty="0">
              <a:ln w="11430"/>
              <a:solidFill>
                <a:schemeClr val="accent6">
                  <a:lumMod val="50000"/>
                </a:schemeClr>
              </a:solidFill>
              <a:effectLst>
                <a:outerShdw blurRad="50800" dist="39000" dir="5460000" algn="tl">
                  <a:srgbClr val="000000">
                    <a:alpha val="38000"/>
                  </a:srgbClr>
                </a:outerShdw>
              </a:effectLst>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733800" y="1428750"/>
            <a:ext cx="5105400" cy="2862322"/>
          </a:xfrm>
          <a:prstGeom prst="rect">
            <a:avLst/>
          </a:prstGeom>
        </p:spPr>
        <p:txBody>
          <a:bodyPr wrap="square">
            <a:spAutoFit/>
          </a:bodyPr>
          <a:lstStyle/>
          <a:p>
            <a:pPr>
              <a:buFont typeface="Arial" pitchFamily="34" charset="0"/>
              <a:buChar char="•"/>
            </a:pPr>
            <a:r>
              <a:rPr lang="en-US" sz="2800" b="1" i="1" dirty="0" smtClean="0"/>
              <a:t> </a:t>
            </a:r>
            <a:r>
              <a:rPr lang="en-US" sz="2800" b="1" dirty="0" smtClean="0"/>
              <a:t>Plotting Paul’s death</a:t>
            </a:r>
          </a:p>
          <a:p>
            <a:pPr lvl="1">
              <a:buFont typeface="Arial" pitchFamily="34" charset="0"/>
              <a:buChar char="•"/>
            </a:pPr>
            <a:r>
              <a:rPr lang="en-US" sz="2400" dirty="0" smtClean="0"/>
              <a:t> </a:t>
            </a:r>
            <a:r>
              <a:rPr lang="en-US" sz="2400" i="1" dirty="0" smtClean="0"/>
              <a:t>Acts 9:20-26</a:t>
            </a:r>
          </a:p>
          <a:p>
            <a:pPr lvl="1">
              <a:buFont typeface="Arial" pitchFamily="34" charset="0"/>
              <a:buChar char="•"/>
            </a:pPr>
            <a:endParaRPr lang="en-US" sz="2400" dirty="0" smtClean="0"/>
          </a:p>
          <a:p>
            <a:pPr>
              <a:buFont typeface="Arial" pitchFamily="34" charset="0"/>
              <a:buChar char="•"/>
            </a:pPr>
            <a:r>
              <a:rPr lang="en-US" sz="2800" b="1" dirty="0" smtClean="0"/>
              <a:t> Jerusalem – same results</a:t>
            </a:r>
          </a:p>
          <a:p>
            <a:pPr lvl="1">
              <a:buFont typeface="Arial" pitchFamily="34" charset="0"/>
              <a:buChar char="•"/>
            </a:pPr>
            <a:r>
              <a:rPr lang="en-US" sz="2400" b="1" dirty="0" smtClean="0"/>
              <a:t> </a:t>
            </a:r>
            <a:r>
              <a:rPr lang="en-US" sz="2400" i="1" dirty="0" smtClean="0"/>
              <a:t>Acts 23:12-15</a:t>
            </a:r>
          </a:p>
          <a:p>
            <a:pPr>
              <a:buFont typeface="Arial" pitchFamily="34" charset="0"/>
              <a:buChar char="•"/>
            </a:pPr>
            <a:endParaRPr lang="en-US" sz="2400" b="1" i="1" dirty="0" smtClean="0"/>
          </a:p>
          <a:p>
            <a:pPr>
              <a:buFont typeface="Arial" pitchFamily="34" charset="0"/>
              <a:buChar char="•"/>
            </a:pPr>
            <a:r>
              <a:rPr lang="en-US" sz="2800" b="1" i="1" dirty="0" smtClean="0"/>
              <a:t> Rome - final destination  </a:t>
            </a:r>
          </a:p>
        </p:txBody>
      </p:sp>
      <p:pic>
        <p:nvPicPr>
          <p:cNvPr id="39938" name="Picture 2" descr="https://upload.wikimedia.org/wikipedia/commons/6/62/Edward_John_Poynter_-_Faithful_Unto_Death_-_Google_Art_Project.jpg"/>
          <p:cNvPicPr>
            <a:picLocks noChangeAspect="1" noChangeArrowheads="1"/>
          </p:cNvPicPr>
          <p:nvPr/>
        </p:nvPicPr>
        <p:blipFill>
          <a:blip r:embed="rId2" cstate="print"/>
          <a:srcRect/>
          <a:stretch>
            <a:fillRect/>
          </a:stretch>
        </p:blipFill>
        <p:spPr bwMode="auto">
          <a:xfrm>
            <a:off x="0" y="0"/>
            <a:ext cx="3336551" cy="5143500"/>
          </a:xfrm>
          <a:prstGeom prst="rect">
            <a:avLst/>
          </a:prstGeom>
          <a:noFill/>
        </p:spPr>
      </p:pic>
      <p:sp>
        <p:nvSpPr>
          <p:cNvPr id="4" name="Rectangle 3"/>
          <p:cNvSpPr/>
          <p:nvPr/>
        </p:nvSpPr>
        <p:spPr>
          <a:xfrm>
            <a:off x="4800600" y="285750"/>
            <a:ext cx="2660920" cy="584775"/>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3200" b="1" cap="none" spc="0" dirty="0" smtClean="0">
                <a:ln w="11430"/>
                <a:solidFill>
                  <a:schemeClr val="accent6">
                    <a:lumMod val="50000"/>
                  </a:schemeClr>
                </a:solidFill>
                <a:effectLst>
                  <a:outerShdw blurRad="50800" dist="39000" dir="5460000" algn="tl">
                    <a:srgbClr val="000000">
                      <a:alpha val="38000"/>
                    </a:srgbClr>
                  </a:outerShdw>
                </a:effectLst>
              </a:rPr>
              <a:t>APOSTLE PAUL</a:t>
            </a:r>
            <a:endParaRPr lang="en-US" sz="3200" b="1" cap="none" spc="0" dirty="0">
              <a:ln w="11430"/>
              <a:solidFill>
                <a:schemeClr val="accent6">
                  <a:lumMod val="50000"/>
                </a:schemeClr>
              </a:solidFill>
              <a:effectLst>
                <a:outerShdw blurRad="50800" dist="39000" dir="5460000" algn="tl">
                  <a:srgbClr val="000000">
                    <a:alpha val="38000"/>
                  </a:srgbClr>
                </a:outerShdw>
              </a:effectLst>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9938" name="Picture 2" descr="https://upload.wikimedia.org/wikipedia/commons/6/62/Edward_John_Poynter_-_Faithful_Unto_Death_-_Google_Art_Project.jpg"/>
          <p:cNvPicPr>
            <a:picLocks noChangeAspect="1" noChangeArrowheads="1"/>
          </p:cNvPicPr>
          <p:nvPr/>
        </p:nvPicPr>
        <p:blipFill>
          <a:blip r:embed="rId2" cstate="print"/>
          <a:srcRect/>
          <a:stretch>
            <a:fillRect/>
          </a:stretch>
        </p:blipFill>
        <p:spPr bwMode="auto">
          <a:xfrm>
            <a:off x="0" y="0"/>
            <a:ext cx="3336551" cy="5143500"/>
          </a:xfrm>
          <a:prstGeom prst="rect">
            <a:avLst/>
          </a:prstGeom>
          <a:noFill/>
        </p:spPr>
      </p:pic>
      <p:sp>
        <p:nvSpPr>
          <p:cNvPr id="4" name="Rectangle 3"/>
          <p:cNvSpPr/>
          <p:nvPr/>
        </p:nvSpPr>
        <p:spPr>
          <a:xfrm>
            <a:off x="3581400" y="1581150"/>
            <a:ext cx="5249835" cy="1323439"/>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3600" b="1" cap="none" spc="0" dirty="0" smtClean="0">
                <a:ln w="11430"/>
                <a:solidFill>
                  <a:schemeClr val="accent6">
                    <a:lumMod val="50000"/>
                  </a:schemeClr>
                </a:solidFill>
                <a:effectLst>
                  <a:outerShdw blurRad="50800" dist="39000" dir="5460000" algn="tl">
                    <a:srgbClr val="000000">
                      <a:alpha val="38000"/>
                    </a:srgbClr>
                  </a:outerShdw>
                </a:effectLst>
              </a:rPr>
              <a:t>Are We Committed to God</a:t>
            </a:r>
          </a:p>
          <a:p>
            <a:pPr algn="ctr"/>
            <a:r>
              <a:rPr lang="en-US" sz="4400" b="1" dirty="0" smtClean="0">
                <a:ln w="11430"/>
                <a:solidFill>
                  <a:schemeClr val="accent6">
                    <a:lumMod val="50000"/>
                  </a:schemeClr>
                </a:solidFill>
                <a:effectLst>
                  <a:outerShdw blurRad="50800" dist="39000" dir="5460000" algn="tl">
                    <a:srgbClr val="000000">
                      <a:alpha val="38000"/>
                    </a:srgbClr>
                  </a:outerShdw>
                </a:effectLst>
              </a:rPr>
              <a:t>“Until Death?”</a:t>
            </a:r>
            <a:endParaRPr lang="en-US" sz="4400" b="1" cap="none" spc="0" dirty="0">
              <a:ln w="11430"/>
              <a:solidFill>
                <a:schemeClr val="accent6">
                  <a:lumMod val="50000"/>
                </a:schemeClr>
              </a:solidFill>
              <a:effectLst>
                <a:outerShdw blurRad="50800" dist="39000" dir="5460000" algn="tl">
                  <a:srgbClr val="000000">
                    <a:alpha val="38000"/>
                  </a:srgbClr>
                </a:outerShdw>
              </a:effectLst>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600200" y="285750"/>
            <a:ext cx="5943600" cy="1323439"/>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3600" b="1" cap="none" spc="0" dirty="0" smtClean="0">
                <a:ln w="11430"/>
                <a:solidFill>
                  <a:schemeClr val="accent6">
                    <a:lumMod val="50000"/>
                  </a:schemeClr>
                </a:solidFill>
                <a:effectLst>
                  <a:outerShdw blurRad="50800" dist="39000" dir="5460000" algn="tl">
                    <a:srgbClr val="000000">
                      <a:alpha val="38000"/>
                    </a:srgbClr>
                  </a:outerShdw>
                </a:effectLst>
              </a:rPr>
              <a:t>Are We Committed to God</a:t>
            </a:r>
          </a:p>
          <a:p>
            <a:pPr algn="ctr"/>
            <a:r>
              <a:rPr lang="en-US" sz="4400" b="1" dirty="0" smtClean="0">
                <a:ln w="11430"/>
                <a:solidFill>
                  <a:schemeClr val="accent6">
                    <a:lumMod val="50000"/>
                  </a:schemeClr>
                </a:solidFill>
                <a:effectLst>
                  <a:outerShdw blurRad="50800" dist="39000" dir="5460000" algn="tl">
                    <a:srgbClr val="000000">
                      <a:alpha val="38000"/>
                    </a:srgbClr>
                  </a:outerShdw>
                </a:effectLst>
              </a:rPr>
              <a:t>“Until Death?”</a:t>
            </a:r>
            <a:endParaRPr lang="en-US" sz="4400" b="1" cap="none" spc="0" dirty="0">
              <a:ln w="11430"/>
              <a:solidFill>
                <a:schemeClr val="accent6">
                  <a:lumMod val="50000"/>
                </a:schemeClr>
              </a:solidFill>
              <a:effectLst>
                <a:outerShdw blurRad="50800" dist="39000" dir="5460000" algn="tl">
                  <a:srgbClr val="000000">
                    <a:alpha val="38000"/>
                  </a:srgbClr>
                </a:outerShdw>
              </a:effectLst>
            </a:endParaRPr>
          </a:p>
        </p:txBody>
      </p:sp>
      <p:sp>
        <p:nvSpPr>
          <p:cNvPr id="5" name="Rectangle 4"/>
          <p:cNvSpPr/>
          <p:nvPr/>
        </p:nvSpPr>
        <p:spPr>
          <a:xfrm>
            <a:off x="533400" y="1885950"/>
            <a:ext cx="8001000" cy="2846933"/>
          </a:xfrm>
          <a:prstGeom prst="rect">
            <a:avLst/>
          </a:prstGeom>
        </p:spPr>
        <p:txBody>
          <a:bodyPr wrap="square">
            <a:spAutoFit/>
          </a:bodyPr>
          <a:lstStyle/>
          <a:p>
            <a:pPr algn="ctr"/>
            <a:r>
              <a:rPr lang="en-US" sz="2400" b="1" i="1" dirty="0" smtClean="0"/>
              <a:t>“For I am already being poured out as a drink offering, and the time of my departure is at hand. I have fought the good fight, I have finished the race, I have kept the faith. Finally, there is laid up for me the crown of righteousness, which the Lord, the righteous Judge, will give to me on that Day, and not to me only but also to all who have loved His appearing</a:t>
            </a:r>
            <a:r>
              <a:rPr lang="en-US" sz="2400" b="1" i="1" dirty="0" smtClean="0"/>
              <a:t>.”   </a:t>
            </a:r>
          </a:p>
          <a:p>
            <a:pPr algn="ctr"/>
            <a:endParaRPr lang="en-US" sz="1100" b="1" i="1" dirty="0" smtClean="0">
              <a:solidFill>
                <a:schemeClr val="accent6">
                  <a:lumMod val="50000"/>
                </a:schemeClr>
              </a:solidFill>
            </a:endParaRPr>
          </a:p>
          <a:p>
            <a:pPr algn="ctr"/>
            <a:r>
              <a:rPr lang="en-US" sz="2400" b="1" i="1" dirty="0" smtClean="0">
                <a:solidFill>
                  <a:schemeClr val="accent6">
                    <a:lumMod val="50000"/>
                  </a:schemeClr>
                </a:solidFill>
              </a:rPr>
              <a:t>2 Timothy 4:6-8</a:t>
            </a:r>
            <a:endParaRPr lang="en-US" sz="2400" b="1" i="1" dirty="0">
              <a:solidFill>
                <a:schemeClr val="accent6">
                  <a:lumMod val="50000"/>
                </a:schemeClr>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Oval 1"/>
          <p:cNvSpPr/>
          <p:nvPr/>
        </p:nvSpPr>
        <p:spPr>
          <a:xfrm>
            <a:off x="8534400" y="4705350"/>
            <a:ext cx="304800" cy="304800"/>
          </a:xfrm>
          <a:prstGeom prst="ellipse">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751</TotalTime>
  <Words>242</Words>
  <Application>Microsoft Office PowerPoint</Application>
  <PresentationFormat>On-screen Show (16:9)</PresentationFormat>
  <Paragraphs>32</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Slide 1</vt:lpstr>
      <vt:lpstr>Slide 2</vt:lpstr>
      <vt:lpstr>Slide 3</vt:lpstr>
      <vt:lpstr>Slide 4</vt:lpstr>
      <vt:lpstr>Slide 5</vt:lpstr>
      <vt:lpstr>Slide 6</vt:lpstr>
      <vt:lpstr>Slide 7</vt:lpstr>
      <vt:lpstr>Slide 8</vt:lpstr>
      <vt:lpstr>Slide 9</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Lenny Chapman</dc:creator>
  <cp:lastModifiedBy>Chapman</cp:lastModifiedBy>
  <cp:revision>74</cp:revision>
  <dcterms:created xsi:type="dcterms:W3CDTF">2015-10-09T00:50:44Z</dcterms:created>
  <dcterms:modified xsi:type="dcterms:W3CDTF">2015-11-22T21:31:28Z</dcterms:modified>
</cp:coreProperties>
</file>