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5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D6A300"/>
    <a:srgbClr val="765A00"/>
    <a:srgbClr val="171717"/>
    <a:srgbClr val="1D1D1D"/>
    <a:srgbClr val="1F1F1F"/>
    <a:srgbClr val="CC706E"/>
    <a:srgbClr val="461547"/>
    <a:srgbClr val="0B14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FB166-BB48-4827-8107-E81DED7A3B0D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E6BA8-5071-4AD5-A43D-1C7BB23EE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jcockrell.files.wordpress.com/2014/04/empty_tomb1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51435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666750"/>
            <a:ext cx="7848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/>
              <a:t>“And truly Jesus did many other signs in the presence of His disciples, which are not written in this book; but these are written that you may believe that Jesus is the Christ, the Son of God, and that believing you may have life in His name</a:t>
            </a:r>
            <a:r>
              <a:rPr lang="en-US" sz="3200" b="1" i="1" dirty="0" smtClean="0"/>
              <a:t>.”</a:t>
            </a:r>
          </a:p>
          <a:p>
            <a:pPr algn="ctr"/>
            <a:endParaRPr lang="en-US" sz="3200" b="1" i="1" dirty="0" smtClean="0"/>
          </a:p>
          <a:p>
            <a:pPr algn="ctr"/>
            <a:r>
              <a:rPr lang="en-US" sz="2400" b="1" i="1" dirty="0" smtClean="0"/>
              <a:t>John 20:30-31</a:t>
            </a:r>
            <a:endParaRPr lang="en-US" sz="24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534400" y="470535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jcockrell.files.wordpress.com/2014/04/empty_tomb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105400" y="438150"/>
            <a:ext cx="3581400" cy="14478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VICTORY OVER DEATH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jcockrell.files.wordpress.com/2014/04/empty_tomb1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51435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1200150"/>
            <a:ext cx="7848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/>
              <a:t>“And </a:t>
            </a:r>
            <a:r>
              <a:rPr lang="en-US" sz="3200" b="1" i="1" dirty="0" smtClean="0"/>
              <a:t>I will put enmity Between you and the woman, And between your seed and her Seed; He shall bruise your head, And you shall bruise His heel</a:t>
            </a:r>
            <a:r>
              <a:rPr lang="en-US" sz="3200" b="1" i="1" dirty="0" smtClean="0"/>
              <a:t>.”</a:t>
            </a:r>
          </a:p>
          <a:p>
            <a:pPr algn="ctr"/>
            <a:endParaRPr lang="en-US" sz="3200" b="1" i="1" dirty="0" smtClean="0"/>
          </a:p>
          <a:p>
            <a:pPr algn="ctr"/>
            <a:r>
              <a:rPr lang="en-US" sz="2400" b="1" i="1" dirty="0" smtClean="0"/>
              <a:t>Genesis 3:15</a:t>
            </a:r>
            <a:endParaRPr lang="en-US" sz="24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moneywisepastor.com/wp-content/uploads/2012/04/Christ-on-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105400" y="438150"/>
            <a:ext cx="3581400" cy="22098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NECESSITY OF THE PURE SACRIFICE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jcockrell.files.wordpress.com/2014/04/empty_tomb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191000" y="438150"/>
            <a:ext cx="4572000" cy="21336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RESURRECTIONS THROUGHOUT THE BIBLE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98" y="590548"/>
          <a:ext cx="7467601" cy="3810003"/>
        </p:xfrm>
        <a:graphic>
          <a:graphicData uri="http://schemas.openxmlformats.org/drawingml/2006/table">
            <a:tbl>
              <a:tblPr/>
              <a:tblGrid>
                <a:gridCol w="467997"/>
                <a:gridCol w="4323884"/>
                <a:gridCol w="2675720"/>
              </a:tblGrid>
              <a:tr h="37326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latin typeface="Cambria"/>
                        </a:rPr>
                        <a:t>Biblical Accounts of People Raised from the Dead</a:t>
                      </a:r>
                    </a:p>
                  </a:txBody>
                  <a:tcPr marL="8298" marR="8298" marT="8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34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Times New Roman"/>
                      </a:endParaRPr>
                    </a:p>
                  </a:txBody>
                  <a:tcPr marL="8298" marR="8298" marT="8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Times New Roman"/>
                      </a:endParaRPr>
                    </a:p>
                  </a:txBody>
                  <a:tcPr marL="8298" marR="8298" marT="8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Times New Roman"/>
                      </a:endParaRPr>
                    </a:p>
                  </a:txBody>
                  <a:tcPr marL="8298" marR="8298" marT="8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98" marR="8298" marT="8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latin typeface="Calibri"/>
                        </a:rPr>
                        <a:t>Event</a:t>
                      </a:r>
                    </a:p>
                  </a:txBody>
                  <a:tcPr marL="8298" marR="8298" marT="8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latin typeface="Calibri"/>
                        </a:rPr>
                        <a:t>Scripture</a:t>
                      </a:r>
                    </a:p>
                  </a:txBody>
                  <a:tcPr marL="8298" marR="8298" marT="8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Calibri"/>
                        </a:rPr>
                        <a:t>Elijah raised the son of the Zarephath widow from the dead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1Kings 17:17-22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Calibri"/>
                        </a:rPr>
                        <a:t>Elisha raised the son of the Shunamite woman from the dead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2Kings  4:32-35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Calibri"/>
                        </a:rPr>
                        <a:t>A man raised from the dead when his body touched Elisha's bones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2Kings 13:20-21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Calibri"/>
                        </a:rPr>
                        <a:t>Jesus raised the son of the widow of Nain from the dead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Luke 7:11-15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Calibri"/>
                        </a:rPr>
                        <a:t>Jesus raised the daughter of Jairus from the dead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Luke 8:41-42; 49-55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Calibri"/>
                        </a:rPr>
                        <a:t>Jesus raised Lazarus from the dead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John 11:1-44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7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Calibri"/>
                        </a:rPr>
                        <a:t>Peter raised Dorcas from the dead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Acts 9:36-41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8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Calibri"/>
                        </a:rPr>
                        <a:t>Eutychus was raised from the dead by Paul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Acts 20:9-10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9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Calibri"/>
                        </a:rPr>
                        <a:t>Many saints rose from the dead at the death of Jesus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Matthew 27:50-53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Calibri"/>
                        </a:rPr>
                        <a:t>10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Calibri"/>
                        </a:rPr>
                        <a:t>Jesus rose from the dead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Calibri"/>
                        </a:rPr>
                        <a:t>Mat. 28:5-8; Mark 16:6; Luke 24:5-6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profuse-fall.flywheelsites.com/wp-content/uploads/2015/06/100_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248400" y="133350"/>
            <a:ext cx="2743200" cy="16002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CHRIST’S BURIAL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jcockrell.files.wordpress.com/2014/04/empty_tomb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648200" y="438150"/>
            <a:ext cx="4114800" cy="14478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CHRIST’S RESURRECTION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285754"/>
          <a:ext cx="6324599" cy="4571994"/>
        </p:xfrm>
        <a:graphic>
          <a:graphicData uri="http://schemas.openxmlformats.org/drawingml/2006/table">
            <a:tbl>
              <a:tblPr/>
              <a:tblGrid>
                <a:gridCol w="675750"/>
                <a:gridCol w="1421891"/>
                <a:gridCol w="1435969"/>
                <a:gridCol w="1467644"/>
                <a:gridCol w="1323345"/>
              </a:tblGrid>
              <a:tr h="26789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 dirty="0">
                          <a:latin typeface="Cambria"/>
                        </a:rPr>
                        <a:t>Appearances After His Resurrection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523"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latin typeface="Times New Roman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latin typeface="Times New Roman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latin typeface="Times New Roman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latin typeface="Times New Roman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latin typeface="Times New Roman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Times New Roman"/>
                        </a:rPr>
                        <a:t>Order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Times New Roman"/>
                        </a:rPr>
                        <a:t>Time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Times New Roman"/>
                        </a:rPr>
                        <a:t>To Whom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Times New Roman"/>
                        </a:rPr>
                        <a:t>Place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Times New Roman"/>
                        </a:rPr>
                        <a:t>Scripture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Early Sunday 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morning</a:t>
                      </a:r>
                      <a:endParaRPr lang="en-US" sz="900" b="0" i="0" u="none" strike="noStrike" dirty="0">
                        <a:latin typeface="Calibri"/>
                      </a:endParaRP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Mary Magdalene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Near the tomb at Jerusalem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Mark 16:9 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>
                          <a:latin typeface="Calibri"/>
                        </a:rPr>
                        <a:t>John 20:11-18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Calibri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Sunday               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morning</a:t>
                      </a:r>
                      <a:endParaRPr lang="en-US" sz="900" b="0" i="0" u="none" strike="noStrike" dirty="0">
                        <a:latin typeface="Calibri"/>
                      </a:endParaRP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Women returning from the tomb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Near Jerusalem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Mat. 28:9-10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Sunday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Simon Peter alone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Near Jerusalem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Luke 24:34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Sunday           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>
                          <a:latin typeface="Calibri"/>
                        </a:rPr>
                        <a:t>afternoon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Two disciples       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>
                          <a:latin typeface="Calibri"/>
                        </a:rPr>
                        <a:t>going to Emmaus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Between Jerusalem &amp; Emmaus, Jerusalem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Luke 24:13-31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Sunday                  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evening</a:t>
                      </a:r>
                      <a:endParaRPr lang="en-US" sz="900" b="0" i="0" u="none" strike="noStrike" dirty="0">
                        <a:latin typeface="Calibri"/>
                      </a:endParaRP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Apostles,                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except </a:t>
                      </a:r>
                      <a:r>
                        <a:rPr lang="en-US" sz="900" b="0" i="0" u="none" strike="noStrike" dirty="0">
                          <a:latin typeface="Calibri"/>
                        </a:rPr>
                        <a:t>Thomas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Jerusalem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John 20:19-25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Calibri"/>
                        </a:rPr>
                        <a:t>6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Sunday evening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next </a:t>
                      </a:r>
                      <a:r>
                        <a:rPr lang="en-US" sz="900" b="0" i="0" u="none" strike="noStrike" dirty="0">
                          <a:latin typeface="Calibri"/>
                        </a:rPr>
                        <a:t>week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Apostles,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>
                          <a:latin typeface="Calibri"/>
                        </a:rPr>
                        <a:t>Thomas being present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Jerusalem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John 20:26-29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Calibri"/>
                        </a:rPr>
                        <a:t>7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Unknown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Seven disciples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fishing</a:t>
                      </a:r>
                      <a:endParaRPr lang="en-US" sz="900" b="0" i="0" u="none" strike="noStrike" dirty="0">
                        <a:latin typeface="Calibri"/>
                      </a:endParaRP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Sea of Galilee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John 21:1-13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Calibri"/>
                        </a:rPr>
                        <a:t>8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Unknown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Eleven disciples     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>
                          <a:latin typeface="Calibri"/>
                        </a:rPr>
                        <a:t>on mountain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Galilee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Mat. 28:16-20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Calibri"/>
                        </a:rPr>
                        <a:t>9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Unknown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About 500 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brethren </a:t>
                      </a:r>
                      <a:r>
                        <a:rPr lang="en-US" sz="900" b="0" i="0" u="none" strike="noStrike" dirty="0">
                          <a:latin typeface="Calibri"/>
                        </a:rPr>
                        <a:t>at once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Galilee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1 Cor. 15:6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Calibri"/>
                        </a:rPr>
                        <a:t>10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Unknown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James only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Probably Jerusalem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1 Cor. 15:7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Calibri"/>
                        </a:rPr>
                        <a:t>11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Calibri"/>
                        </a:rPr>
                        <a:t>Unknown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All the apostles         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>
                          <a:latin typeface="Calibri"/>
                        </a:rPr>
                        <a:t>at ascension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Mount of Olives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>
                          <a:latin typeface="Calibri"/>
                        </a:rPr>
                        <a:t>near Bethany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Calibri"/>
                        </a:rPr>
                        <a:t>Luke 24:50-51           </a:t>
                      </a:r>
                      <a:endParaRPr lang="en-US" sz="9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latin typeface="Calibri"/>
                        </a:rPr>
                        <a:t>  </a:t>
                      </a:r>
                      <a:r>
                        <a:rPr lang="en-US" sz="900" b="0" i="0" u="none" strike="noStrike" dirty="0">
                          <a:latin typeface="Calibri"/>
                        </a:rPr>
                        <a:t>Acts 1:16-12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398</Words>
  <Application>Microsoft Office PowerPoint</Application>
  <PresentationFormat>On-screen Show (16:9)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 Chapman</dc:creator>
  <cp:lastModifiedBy>Chapman</cp:lastModifiedBy>
  <cp:revision>77</cp:revision>
  <dcterms:created xsi:type="dcterms:W3CDTF">2015-10-09T00:50:44Z</dcterms:created>
  <dcterms:modified xsi:type="dcterms:W3CDTF">2015-12-05T02:04:06Z</dcterms:modified>
</cp:coreProperties>
</file>