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2" r:id="rId3"/>
    <p:sldId id="275" r:id="rId4"/>
    <p:sldId id="276" r:id="rId5"/>
    <p:sldId id="277" r:id="rId6"/>
    <p:sldId id="278" r:id="rId7"/>
    <p:sldId id="279" r:id="rId8"/>
    <p:sldId id="280" r:id="rId9"/>
    <p:sldId id="285" r:id="rId10"/>
    <p:sldId id="286" r:id="rId11"/>
    <p:sldId id="287" r:id="rId12"/>
    <p:sldId id="288" r:id="rId13"/>
    <p:sldId id="289" r:id="rId14"/>
    <p:sldId id="282" r:id="rId15"/>
    <p:sldId id="290" r:id="rId16"/>
    <p:sldId id="271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BDBD"/>
    <a:srgbClr val="FF0000"/>
    <a:srgbClr val="DEF8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55058-3748-4789-932C-406F959161BA}" type="datetimeFigureOut">
              <a:rPr lang="en-US" smtClean="0"/>
              <a:pPr/>
              <a:t>10/9/2016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59F73-49C2-4E36-927E-F033D85C09C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3767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55058-3748-4789-932C-406F959161BA}" type="datetimeFigureOut">
              <a:rPr lang="en-US" smtClean="0"/>
              <a:pPr/>
              <a:t>10/9/2016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59F73-49C2-4E36-927E-F033D85C09C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9839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55058-3748-4789-932C-406F959161BA}" type="datetimeFigureOut">
              <a:rPr lang="en-US" smtClean="0"/>
              <a:pPr/>
              <a:t>10/9/2016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59F73-49C2-4E36-927E-F033D85C09C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7697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55058-3748-4789-932C-406F959161BA}" type="datetimeFigureOut">
              <a:rPr lang="en-US" smtClean="0"/>
              <a:pPr/>
              <a:t>10/9/2016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59F73-49C2-4E36-927E-F033D85C09C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508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55058-3748-4789-932C-406F959161BA}" type="datetimeFigureOut">
              <a:rPr lang="en-US" smtClean="0"/>
              <a:pPr/>
              <a:t>10/9/2016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59F73-49C2-4E36-927E-F033D85C09C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7554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55058-3748-4789-932C-406F959161BA}" type="datetimeFigureOut">
              <a:rPr lang="en-US" smtClean="0"/>
              <a:pPr/>
              <a:t>10/9/2016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59F73-49C2-4E36-927E-F033D85C09C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0787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55058-3748-4789-932C-406F959161BA}" type="datetimeFigureOut">
              <a:rPr lang="en-US" smtClean="0"/>
              <a:pPr/>
              <a:t>10/9/2016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59F73-49C2-4E36-927E-F033D85C09C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824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55058-3748-4789-932C-406F959161BA}" type="datetimeFigureOut">
              <a:rPr lang="en-US" smtClean="0"/>
              <a:pPr/>
              <a:t>10/9/2016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59F73-49C2-4E36-927E-F033D85C09C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89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55058-3748-4789-932C-406F959161BA}" type="datetimeFigureOut">
              <a:rPr lang="en-US" smtClean="0"/>
              <a:pPr/>
              <a:t>10/9/2016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59F73-49C2-4E36-927E-F033D85C09C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1207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55058-3748-4789-932C-406F959161BA}" type="datetimeFigureOut">
              <a:rPr lang="en-US" smtClean="0"/>
              <a:pPr/>
              <a:t>10/9/2016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59F73-49C2-4E36-927E-F033D85C09C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9492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55058-3748-4789-932C-406F959161BA}" type="datetimeFigureOut">
              <a:rPr lang="en-US" smtClean="0"/>
              <a:pPr/>
              <a:t>10/9/2016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59F73-49C2-4E36-927E-F033D85C09C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63849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755058-3748-4789-932C-406F959161BA}" type="datetimeFigureOut">
              <a:rPr lang="en-US" smtClean="0"/>
              <a:pPr/>
              <a:t>10/9/2016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F59F73-49C2-4E36-927E-F033D85C09C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493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11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350673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/>
          <p:cNvSpPr>
            <a:spLocks noGrp="1"/>
          </p:cNvSpPr>
          <p:nvPr>
            <p:ph idx="1"/>
          </p:nvPr>
        </p:nvSpPr>
        <p:spPr>
          <a:xfrm>
            <a:off x="931333" y="2353732"/>
            <a:ext cx="10879668" cy="4504267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5400" b="1" dirty="0">
                <a:solidFill>
                  <a:schemeClr val="tx2"/>
                </a:solidFill>
                <a:latin typeface="Freestyle Script" pitchFamily="66" charset="0"/>
              </a:rPr>
              <a:t>HUGS CAN HELP YOUR CHILD</a:t>
            </a:r>
          </a:p>
          <a:p>
            <a:pPr>
              <a:buNone/>
            </a:pPr>
            <a:endParaRPr lang="en-US" b="1" dirty="0">
              <a:solidFill>
                <a:schemeClr val="tx2"/>
              </a:solidFill>
              <a:latin typeface="Freestyle Script" pitchFamily="66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sz="5400" dirty="0">
                <a:solidFill>
                  <a:schemeClr val="tx2"/>
                </a:solidFill>
                <a:latin typeface="Freestyle Script" pitchFamily="66" charset="0"/>
              </a:rPr>
              <a:t> We need 4 hugs a day for survival</a:t>
            </a:r>
          </a:p>
          <a:p>
            <a:pPr>
              <a:buFont typeface="Wingdings" pitchFamily="2" charset="2"/>
              <a:buChar char="ü"/>
            </a:pPr>
            <a:r>
              <a:rPr lang="en-US" sz="5400" dirty="0">
                <a:solidFill>
                  <a:schemeClr val="tx2"/>
                </a:solidFill>
                <a:latin typeface="Freestyle Script" pitchFamily="66" charset="0"/>
              </a:rPr>
              <a:t> We need 8 hugs a day for maintenance</a:t>
            </a:r>
          </a:p>
          <a:p>
            <a:pPr>
              <a:buFont typeface="Wingdings" pitchFamily="2" charset="2"/>
              <a:buChar char="ü"/>
            </a:pPr>
            <a:r>
              <a:rPr lang="en-US" sz="5400" dirty="0">
                <a:solidFill>
                  <a:schemeClr val="tx2"/>
                </a:solidFill>
                <a:latin typeface="Freestyle Script" pitchFamily="66" charset="0"/>
              </a:rPr>
              <a:t> We need 12 hugs a day for growth</a:t>
            </a:r>
            <a:endParaRPr lang="en-US" sz="5400" b="1" dirty="0">
              <a:solidFill>
                <a:schemeClr val="tx2"/>
              </a:solidFill>
              <a:latin typeface="Freestyle Script" pitchFamily="66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82133" y="104114"/>
            <a:ext cx="1096433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0" dirty="0">
                <a:latin typeface="Freestyle Script" pitchFamily="66" charset="0"/>
              </a:rPr>
              <a:t>HUG Your Kids TODAY</a:t>
            </a:r>
            <a:endParaRPr lang="en-US" sz="8000" dirty="0"/>
          </a:p>
        </p:txBody>
      </p:sp>
      <p:pic>
        <p:nvPicPr>
          <p:cNvPr id="45058" name="Picture 2" descr="Image result for underlin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72067" y="1223964"/>
            <a:ext cx="6908799" cy="477836"/>
          </a:xfrm>
          <a:prstGeom prst="rect">
            <a:avLst/>
          </a:prstGeom>
          <a:noFill/>
        </p:spPr>
      </p:pic>
      <p:pic>
        <p:nvPicPr>
          <p:cNvPr id="28678" name="Picture 6" descr="Image result for hugging your childre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405407" y="313267"/>
            <a:ext cx="2507192" cy="2507192"/>
          </a:xfrm>
          <a:prstGeom prst="rect">
            <a:avLst/>
          </a:prstGeom>
          <a:noFill/>
        </p:spPr>
      </p:pic>
      <p:pic>
        <p:nvPicPr>
          <p:cNvPr id="28676" name="Picture 4" descr="Image result for hugging your children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152616" y="2293935"/>
            <a:ext cx="2595943" cy="250666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/>
          <p:cNvSpPr>
            <a:spLocks noGrp="1"/>
          </p:cNvSpPr>
          <p:nvPr>
            <p:ph idx="1"/>
          </p:nvPr>
        </p:nvSpPr>
        <p:spPr>
          <a:xfrm>
            <a:off x="516467" y="279399"/>
            <a:ext cx="11319933" cy="6578601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4400" b="1" dirty="0">
                <a:solidFill>
                  <a:schemeClr val="tx2"/>
                </a:solidFill>
                <a:latin typeface="Freestyle Script" pitchFamily="66" charset="0"/>
              </a:rPr>
              <a:t>7 IMPORTANT REASONS TO HUG YOUR CHILDREN…</a:t>
            </a:r>
          </a:p>
          <a:p>
            <a:pPr>
              <a:buNone/>
            </a:pPr>
            <a:endParaRPr lang="en-US" sz="1200" b="1" dirty="0">
              <a:solidFill>
                <a:schemeClr val="tx2"/>
              </a:solidFill>
              <a:latin typeface="Freestyle Script" pitchFamily="66" charset="0"/>
            </a:endParaRPr>
          </a:p>
          <a:p>
            <a:pPr marL="914400" indent="-914400">
              <a:buFont typeface="+mj-lt"/>
              <a:buAutoNum type="arabicPeriod"/>
            </a:pPr>
            <a:r>
              <a:rPr lang="en-US" sz="4000" dirty="0">
                <a:solidFill>
                  <a:schemeClr val="tx2"/>
                </a:solidFill>
                <a:latin typeface="Freestyle Script" pitchFamily="66" charset="0"/>
              </a:rPr>
              <a:t>Everybody loves a hug</a:t>
            </a:r>
          </a:p>
          <a:p>
            <a:pPr marL="914400" indent="-914400">
              <a:buFont typeface="+mj-lt"/>
              <a:buAutoNum type="arabicPeriod"/>
            </a:pPr>
            <a:r>
              <a:rPr lang="en-US" sz="4000" dirty="0">
                <a:solidFill>
                  <a:schemeClr val="tx2"/>
                </a:solidFill>
                <a:latin typeface="Freestyle Script" pitchFamily="66" charset="0"/>
              </a:rPr>
              <a:t>Studies prove that human touch heals and increases one’s lifespan</a:t>
            </a:r>
          </a:p>
          <a:p>
            <a:pPr marL="914400" indent="-914400">
              <a:buFont typeface="+mj-lt"/>
              <a:buAutoNum type="arabicPeriod"/>
            </a:pPr>
            <a:r>
              <a:rPr lang="en-US" sz="4000" dirty="0">
                <a:solidFill>
                  <a:schemeClr val="tx2"/>
                </a:solidFill>
                <a:latin typeface="Freestyle Script" pitchFamily="66" charset="0"/>
              </a:rPr>
              <a:t>Parent’s touch is essential for human growth and development</a:t>
            </a:r>
          </a:p>
          <a:p>
            <a:pPr marL="914400" indent="-914400">
              <a:buFont typeface="+mj-lt"/>
              <a:buAutoNum type="arabicPeriod"/>
            </a:pPr>
            <a:r>
              <a:rPr lang="en-US" sz="4000" dirty="0">
                <a:solidFill>
                  <a:schemeClr val="tx2"/>
                </a:solidFill>
                <a:latin typeface="Freestyle Script" pitchFamily="66" charset="0"/>
              </a:rPr>
              <a:t>Hugging is healthy for the body, mind, and soul</a:t>
            </a:r>
          </a:p>
          <a:p>
            <a:pPr marL="914400" indent="-914400">
              <a:buFont typeface="+mj-lt"/>
              <a:buAutoNum type="arabicPeriod"/>
            </a:pPr>
            <a:r>
              <a:rPr lang="en-US" sz="4000" dirty="0">
                <a:solidFill>
                  <a:schemeClr val="tx2"/>
                </a:solidFill>
                <a:latin typeface="Freestyle Script" pitchFamily="66" charset="0"/>
              </a:rPr>
              <a:t>Hugging boosts self-esteem and brings about a sense of security</a:t>
            </a:r>
          </a:p>
          <a:p>
            <a:pPr marL="914400" indent="-914400">
              <a:buFont typeface="+mj-lt"/>
              <a:buAutoNum type="arabicPeriod"/>
            </a:pPr>
            <a:r>
              <a:rPr lang="en-US" sz="4000" dirty="0">
                <a:solidFill>
                  <a:schemeClr val="tx2"/>
                </a:solidFill>
                <a:latin typeface="Freestyle Script" pitchFamily="66" charset="0"/>
              </a:rPr>
              <a:t>It’s natural – physical contact makes us feel loved</a:t>
            </a:r>
          </a:p>
          <a:p>
            <a:pPr marL="914400" indent="-914400">
              <a:buFont typeface="+mj-lt"/>
              <a:buAutoNum type="arabicPeriod"/>
            </a:pPr>
            <a:r>
              <a:rPr lang="en-US" sz="4000" dirty="0">
                <a:solidFill>
                  <a:schemeClr val="tx2"/>
                </a:solidFill>
                <a:latin typeface="Freestyle Script" pitchFamily="66" charset="0"/>
              </a:rPr>
              <a:t>An atmosphere where hugs are common makes you (parents) approachable and empathetic </a:t>
            </a:r>
          </a:p>
        </p:txBody>
      </p:sp>
      <p:pic>
        <p:nvPicPr>
          <p:cNvPr id="28678" name="Picture 6" descr="Image result for hugging your childre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380132" y="160867"/>
            <a:ext cx="1684866" cy="1684866"/>
          </a:xfrm>
          <a:prstGeom prst="rect">
            <a:avLst/>
          </a:prstGeom>
          <a:noFill/>
        </p:spPr>
      </p:pic>
      <p:pic>
        <p:nvPicPr>
          <p:cNvPr id="28676" name="Picture 4" descr="Image result for hugging your childre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207535" y="1481134"/>
            <a:ext cx="1710355" cy="1651533"/>
          </a:xfrm>
          <a:prstGeom prst="rect">
            <a:avLst/>
          </a:prstGeom>
          <a:noFill/>
        </p:spPr>
      </p:pic>
      <p:pic>
        <p:nvPicPr>
          <p:cNvPr id="7" name="Picture 2" descr="Image result for underlin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8918" y="829516"/>
            <a:ext cx="9395011" cy="30003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 descr="Image result for hug a chil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43966" y="135684"/>
            <a:ext cx="2460142" cy="1953091"/>
          </a:xfrm>
          <a:prstGeom prst="rect">
            <a:avLst/>
          </a:prstGeom>
          <a:noFill/>
        </p:spPr>
      </p:pic>
      <p:sp>
        <p:nvSpPr>
          <p:cNvPr id="4" name="Title 2"/>
          <p:cNvSpPr>
            <a:spLocks noGrp="1"/>
          </p:cNvSpPr>
          <p:nvPr>
            <p:ph idx="1"/>
          </p:nvPr>
        </p:nvSpPr>
        <p:spPr>
          <a:xfrm>
            <a:off x="516467" y="279399"/>
            <a:ext cx="11413066" cy="6578601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4400" b="1" dirty="0">
                <a:solidFill>
                  <a:schemeClr val="tx2"/>
                </a:solidFill>
                <a:latin typeface="Freestyle Script" pitchFamily="66" charset="0"/>
              </a:rPr>
              <a:t>7 TIPS FOR PARENTS…</a:t>
            </a:r>
          </a:p>
          <a:p>
            <a:pPr>
              <a:buNone/>
            </a:pPr>
            <a:endParaRPr lang="en-US" sz="1200" b="1" dirty="0">
              <a:solidFill>
                <a:schemeClr val="tx2"/>
              </a:solidFill>
              <a:latin typeface="Freestyle Script" pitchFamily="66" charset="0"/>
            </a:endParaRPr>
          </a:p>
          <a:p>
            <a:pPr marL="914400" indent="-914400">
              <a:buFont typeface="+mj-lt"/>
              <a:buAutoNum type="arabicPeriod"/>
            </a:pPr>
            <a:r>
              <a:rPr lang="en-US" sz="4000" dirty="0">
                <a:solidFill>
                  <a:schemeClr val="tx2"/>
                </a:solidFill>
                <a:latin typeface="Freestyle Script" pitchFamily="66" charset="0"/>
              </a:rPr>
              <a:t>Say good morning with a hug</a:t>
            </a:r>
          </a:p>
          <a:p>
            <a:pPr marL="914400" indent="-914400">
              <a:buFont typeface="+mj-lt"/>
              <a:buAutoNum type="arabicPeriod"/>
            </a:pPr>
            <a:r>
              <a:rPr lang="en-US" sz="4000" dirty="0">
                <a:solidFill>
                  <a:schemeClr val="tx2"/>
                </a:solidFill>
                <a:latin typeface="Freestyle Script" pitchFamily="66" charset="0"/>
              </a:rPr>
              <a:t>Say good night with a hug</a:t>
            </a:r>
          </a:p>
          <a:p>
            <a:pPr marL="914400" indent="-914400">
              <a:buFont typeface="+mj-lt"/>
              <a:buAutoNum type="arabicPeriod"/>
            </a:pPr>
            <a:r>
              <a:rPr lang="en-US" sz="4000" dirty="0">
                <a:solidFill>
                  <a:schemeClr val="tx2"/>
                </a:solidFill>
                <a:latin typeface="Freestyle Script" pitchFamily="66" charset="0"/>
              </a:rPr>
              <a:t>Praise your child with a hug and a pat</a:t>
            </a:r>
          </a:p>
          <a:p>
            <a:pPr marL="914400" indent="-914400">
              <a:buFont typeface="+mj-lt"/>
              <a:buAutoNum type="arabicPeriod"/>
            </a:pPr>
            <a:r>
              <a:rPr lang="en-US" sz="4000" dirty="0">
                <a:solidFill>
                  <a:schemeClr val="tx2"/>
                </a:solidFill>
                <a:latin typeface="Freestyle Script" pitchFamily="66" charset="0"/>
              </a:rPr>
              <a:t>Say thanks with a hug</a:t>
            </a:r>
          </a:p>
          <a:p>
            <a:pPr marL="914400" indent="-914400">
              <a:buFont typeface="+mj-lt"/>
              <a:buAutoNum type="arabicPeriod"/>
            </a:pPr>
            <a:r>
              <a:rPr lang="en-US" sz="4000" dirty="0">
                <a:solidFill>
                  <a:schemeClr val="tx2"/>
                </a:solidFill>
                <a:latin typeface="Freestyle Script" pitchFamily="66" charset="0"/>
              </a:rPr>
              <a:t>When you ask for any help or favor, give them a hug for being a nice person</a:t>
            </a:r>
          </a:p>
          <a:p>
            <a:pPr marL="914400" indent="-914400">
              <a:buFont typeface="+mj-lt"/>
              <a:buAutoNum type="arabicPeriod"/>
            </a:pPr>
            <a:r>
              <a:rPr lang="en-US" sz="4000" dirty="0">
                <a:solidFill>
                  <a:schemeClr val="tx2"/>
                </a:solidFill>
                <a:latin typeface="Freestyle Script" pitchFamily="66" charset="0"/>
              </a:rPr>
              <a:t>A hug is the best cure when they are exhausted or upset</a:t>
            </a:r>
          </a:p>
          <a:p>
            <a:pPr marL="914400" indent="-914400">
              <a:buFont typeface="+mj-lt"/>
              <a:buAutoNum type="arabicPeriod"/>
            </a:pPr>
            <a:r>
              <a:rPr lang="en-US" sz="4000" dirty="0">
                <a:solidFill>
                  <a:schemeClr val="tx2"/>
                </a:solidFill>
                <a:latin typeface="Freestyle Script" pitchFamily="66" charset="0"/>
              </a:rPr>
              <a:t>Hugs can help them come out of a difficult situation like bullying, ill-health, or failure</a:t>
            </a:r>
          </a:p>
        </p:txBody>
      </p:sp>
      <p:pic>
        <p:nvPicPr>
          <p:cNvPr id="28678" name="Picture 6" descr="Image result for hugging your childre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23929" y="160866"/>
            <a:ext cx="2141069" cy="2141069"/>
          </a:xfrm>
          <a:prstGeom prst="rect">
            <a:avLst/>
          </a:prstGeom>
          <a:noFill/>
        </p:spPr>
      </p:pic>
      <p:pic>
        <p:nvPicPr>
          <p:cNvPr id="28676" name="Picture 4" descr="Image result for hugging your children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686801" y="1382522"/>
            <a:ext cx="2155326" cy="2081201"/>
          </a:xfrm>
          <a:prstGeom prst="rect">
            <a:avLst/>
          </a:prstGeom>
          <a:noFill/>
        </p:spPr>
      </p:pic>
      <p:pic>
        <p:nvPicPr>
          <p:cNvPr id="5" name="Picture 2" descr="Image result for underline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28919" y="829516"/>
            <a:ext cx="4240306" cy="30003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Image result for hug a chil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43966" y="135684"/>
            <a:ext cx="2460142" cy="1953091"/>
          </a:xfrm>
          <a:prstGeom prst="rect">
            <a:avLst/>
          </a:prstGeom>
          <a:noFill/>
        </p:spPr>
      </p:pic>
      <p:sp>
        <p:nvSpPr>
          <p:cNvPr id="4" name="Title 2"/>
          <p:cNvSpPr>
            <a:spLocks noGrp="1"/>
          </p:cNvSpPr>
          <p:nvPr>
            <p:ph idx="1"/>
          </p:nvPr>
        </p:nvSpPr>
        <p:spPr>
          <a:xfrm>
            <a:off x="516467" y="279399"/>
            <a:ext cx="11413066" cy="6578601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4400" b="1" dirty="0">
                <a:solidFill>
                  <a:schemeClr val="tx2"/>
                </a:solidFill>
                <a:latin typeface="Freestyle Script" pitchFamily="66" charset="0"/>
              </a:rPr>
              <a:t>7 TIPS FOR PARENTS…</a:t>
            </a:r>
          </a:p>
          <a:p>
            <a:pPr>
              <a:buNone/>
            </a:pPr>
            <a:endParaRPr lang="en-US" sz="1200" b="1" dirty="0">
              <a:solidFill>
                <a:schemeClr val="tx2"/>
              </a:solidFill>
              <a:latin typeface="Freestyle Script" pitchFamily="66" charset="0"/>
            </a:endParaRPr>
          </a:p>
          <a:p>
            <a:pPr marL="914400" indent="-914400">
              <a:buFont typeface="+mj-lt"/>
              <a:buAutoNum type="arabicPeriod"/>
            </a:pPr>
            <a:r>
              <a:rPr lang="en-US" sz="4000" dirty="0">
                <a:solidFill>
                  <a:schemeClr val="tx2"/>
                </a:solidFill>
                <a:latin typeface="Freestyle Script" pitchFamily="66" charset="0"/>
              </a:rPr>
              <a:t>Say good morning with a hug</a:t>
            </a:r>
          </a:p>
          <a:p>
            <a:pPr marL="914400" indent="-914400">
              <a:buFont typeface="+mj-lt"/>
              <a:buAutoNum type="arabicPeriod"/>
            </a:pPr>
            <a:r>
              <a:rPr lang="en-US" sz="4000" dirty="0">
                <a:solidFill>
                  <a:schemeClr val="tx2"/>
                </a:solidFill>
                <a:latin typeface="Freestyle Script" pitchFamily="66" charset="0"/>
              </a:rPr>
              <a:t>Say good night with a hug</a:t>
            </a:r>
          </a:p>
          <a:p>
            <a:pPr marL="914400" indent="-914400">
              <a:buFont typeface="+mj-lt"/>
              <a:buAutoNum type="arabicPeriod"/>
            </a:pPr>
            <a:r>
              <a:rPr lang="en-US" sz="4000" dirty="0">
                <a:solidFill>
                  <a:schemeClr val="tx2"/>
                </a:solidFill>
                <a:latin typeface="Freestyle Script" pitchFamily="66" charset="0"/>
              </a:rPr>
              <a:t>Praise your child with a hug and a pat</a:t>
            </a:r>
          </a:p>
          <a:p>
            <a:pPr marL="914400" indent="-914400">
              <a:buFont typeface="+mj-lt"/>
              <a:buAutoNum type="arabicPeriod"/>
            </a:pPr>
            <a:r>
              <a:rPr lang="en-US" sz="4000" dirty="0">
                <a:solidFill>
                  <a:schemeClr val="tx2"/>
                </a:solidFill>
                <a:latin typeface="Freestyle Script" pitchFamily="66" charset="0"/>
              </a:rPr>
              <a:t>Say thanks with a hug</a:t>
            </a:r>
          </a:p>
          <a:p>
            <a:pPr marL="914400" indent="-914400">
              <a:buFont typeface="+mj-lt"/>
              <a:buAutoNum type="arabicPeriod"/>
            </a:pPr>
            <a:r>
              <a:rPr lang="en-US" sz="4000" dirty="0">
                <a:solidFill>
                  <a:schemeClr val="tx2"/>
                </a:solidFill>
                <a:latin typeface="Freestyle Script" pitchFamily="66" charset="0"/>
              </a:rPr>
              <a:t>When you ask for any help or favor, give them a hug for being a nice person</a:t>
            </a:r>
          </a:p>
          <a:p>
            <a:pPr marL="914400" indent="-914400">
              <a:buFont typeface="+mj-lt"/>
              <a:buAutoNum type="arabicPeriod"/>
            </a:pPr>
            <a:r>
              <a:rPr lang="en-US" sz="4000" dirty="0">
                <a:solidFill>
                  <a:schemeClr val="tx2"/>
                </a:solidFill>
                <a:latin typeface="Freestyle Script" pitchFamily="66" charset="0"/>
              </a:rPr>
              <a:t>A hug is the best cure when they are exhausted or upset</a:t>
            </a:r>
          </a:p>
          <a:p>
            <a:pPr marL="914400" indent="-914400">
              <a:buFont typeface="+mj-lt"/>
              <a:buAutoNum type="arabicPeriod"/>
            </a:pPr>
            <a:r>
              <a:rPr lang="en-US" sz="4000" dirty="0">
                <a:solidFill>
                  <a:schemeClr val="tx2"/>
                </a:solidFill>
                <a:latin typeface="Freestyle Script" pitchFamily="66" charset="0"/>
              </a:rPr>
              <a:t>Hugs can help them come out of a difficult situation like bullying, ill-health, or failure</a:t>
            </a:r>
          </a:p>
        </p:txBody>
      </p:sp>
      <p:pic>
        <p:nvPicPr>
          <p:cNvPr id="30722" name="Picture 2" descr="Image result for Cautio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79633" y="1837660"/>
            <a:ext cx="6320366" cy="4070082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2658035" y="3767669"/>
            <a:ext cx="573193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i="1" dirty="0"/>
              <a:t>You can never hug your children too much!</a:t>
            </a:r>
          </a:p>
        </p:txBody>
      </p:sp>
      <p:pic>
        <p:nvPicPr>
          <p:cNvPr id="7" name="Picture 2" descr="Image result for underlin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8918" y="829516"/>
            <a:ext cx="4240306" cy="300037"/>
          </a:xfrm>
          <a:prstGeom prst="rect">
            <a:avLst/>
          </a:prstGeom>
          <a:noFill/>
        </p:spPr>
      </p:pic>
      <p:pic>
        <p:nvPicPr>
          <p:cNvPr id="8" name="Picture 6" descr="Image result for hugging your children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923929" y="160866"/>
            <a:ext cx="2141069" cy="2141069"/>
          </a:xfrm>
          <a:prstGeom prst="rect">
            <a:avLst/>
          </a:prstGeom>
          <a:noFill/>
        </p:spPr>
      </p:pic>
      <p:pic>
        <p:nvPicPr>
          <p:cNvPr id="10" name="Picture 4" descr="Image result for hugging your children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686801" y="1382522"/>
            <a:ext cx="2155326" cy="20812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0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4" name="Picture 4" descr="Image result for hugging a chil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8005313" y="311148"/>
            <a:ext cx="4045789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600" dirty="0">
                <a:latin typeface="Freestyle Script" pitchFamily="66" charset="0"/>
              </a:rPr>
              <a:t>The most precious jewels you’ll ever have around your neck are the arms of your children</a:t>
            </a:r>
            <a:endParaRPr lang="en-US" sz="66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hug your childre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12124264" cy="6858000"/>
          </a:xfrm>
          <a:prstGeom prst="rect">
            <a:avLst/>
          </a:prstGeom>
          <a:noFill/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035800" y="754592"/>
            <a:ext cx="4851399" cy="3902075"/>
          </a:xfrm>
        </p:spPr>
        <p:txBody>
          <a:bodyPr>
            <a:noAutofit/>
          </a:bodyPr>
          <a:lstStyle/>
          <a:p>
            <a:pPr algn="ctr"/>
            <a:r>
              <a:rPr lang="en-US" sz="9600" dirty="0">
                <a:latin typeface="Freestyle Script" pitchFamily="66" charset="0"/>
              </a:rPr>
              <a:t>HUG</a:t>
            </a:r>
            <a:r>
              <a:rPr lang="en-US" sz="7200" dirty="0">
                <a:latin typeface="Freestyle Script" pitchFamily="66" charset="0"/>
              </a:rPr>
              <a:t> </a:t>
            </a:r>
            <a:br>
              <a:rPr lang="en-US" sz="7200" dirty="0">
                <a:latin typeface="Freestyle Script" pitchFamily="66" charset="0"/>
              </a:rPr>
            </a:br>
            <a:r>
              <a:rPr lang="en-US" sz="7200" dirty="0">
                <a:latin typeface="Freestyle Script" pitchFamily="66" charset="0"/>
              </a:rPr>
              <a:t>Your Kids </a:t>
            </a:r>
            <a:br>
              <a:rPr lang="en-US" sz="7200" dirty="0">
                <a:latin typeface="Freestyle Script" pitchFamily="66" charset="0"/>
              </a:rPr>
            </a:br>
            <a:r>
              <a:rPr lang="en-US" sz="9600" dirty="0">
                <a:latin typeface="Freestyle Script" pitchFamily="66" charset="0"/>
              </a:rPr>
              <a:t>TODAY</a:t>
            </a:r>
          </a:p>
        </p:txBody>
      </p:sp>
      <p:sp>
        <p:nvSpPr>
          <p:cNvPr id="1028" name="AutoShape 4" descr="Image result for underline"/>
          <p:cNvSpPr>
            <a:spLocks noChangeAspect="1" noChangeArrowheads="1"/>
          </p:cNvSpPr>
          <p:nvPr/>
        </p:nvSpPr>
        <p:spPr bwMode="auto">
          <a:xfrm>
            <a:off x="155575" y="-2193925"/>
            <a:ext cx="6096000" cy="45720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0" name="AutoShape 6" descr="Image result for underline"/>
          <p:cNvSpPr>
            <a:spLocks noChangeAspect="1" noChangeArrowheads="1"/>
          </p:cNvSpPr>
          <p:nvPr/>
        </p:nvSpPr>
        <p:spPr bwMode="auto">
          <a:xfrm>
            <a:off x="155575" y="-2193925"/>
            <a:ext cx="6096000" cy="45720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4" name="Picture 10" descr="Image result for underlin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43333" y="4576764"/>
            <a:ext cx="3272127" cy="7927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0772775" y="5772150"/>
            <a:ext cx="771525" cy="352425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END</a:t>
            </a:r>
          </a:p>
        </p:txBody>
      </p:sp>
    </p:spTree>
    <p:extLst>
      <p:ext uri="{BB962C8B-B14F-4D97-AF65-F5344CB8AC3E}">
        <p14:creationId xmlns:p14="http://schemas.microsoft.com/office/powerpoint/2010/main" val="5350673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hug your childre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12124264" cy="6858000"/>
          </a:xfrm>
          <a:prstGeom prst="rect">
            <a:avLst/>
          </a:prstGeom>
          <a:noFill/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035800" y="754592"/>
            <a:ext cx="4851399" cy="3902075"/>
          </a:xfrm>
        </p:spPr>
        <p:txBody>
          <a:bodyPr>
            <a:noAutofit/>
          </a:bodyPr>
          <a:lstStyle/>
          <a:p>
            <a:pPr algn="ctr"/>
            <a:r>
              <a:rPr lang="en-US" sz="9600" dirty="0">
                <a:latin typeface="Freestyle Script" pitchFamily="66" charset="0"/>
              </a:rPr>
              <a:t>HUG</a:t>
            </a:r>
            <a:r>
              <a:rPr lang="en-US" sz="7200" dirty="0">
                <a:latin typeface="Freestyle Script" pitchFamily="66" charset="0"/>
              </a:rPr>
              <a:t> </a:t>
            </a:r>
            <a:br>
              <a:rPr lang="en-US" sz="7200" dirty="0">
                <a:latin typeface="Freestyle Script" pitchFamily="66" charset="0"/>
              </a:rPr>
            </a:br>
            <a:r>
              <a:rPr lang="en-US" sz="7200" dirty="0">
                <a:latin typeface="Freestyle Script" pitchFamily="66" charset="0"/>
              </a:rPr>
              <a:t>Your Kids </a:t>
            </a:r>
            <a:br>
              <a:rPr lang="en-US" sz="7200" dirty="0">
                <a:latin typeface="Freestyle Script" pitchFamily="66" charset="0"/>
              </a:rPr>
            </a:br>
            <a:r>
              <a:rPr lang="en-US" sz="9600" dirty="0">
                <a:latin typeface="Freestyle Script" pitchFamily="66" charset="0"/>
              </a:rPr>
              <a:t>TODAY</a:t>
            </a:r>
          </a:p>
        </p:txBody>
      </p:sp>
      <p:sp>
        <p:nvSpPr>
          <p:cNvPr id="1028" name="AutoShape 4" descr="Image result for underline"/>
          <p:cNvSpPr>
            <a:spLocks noChangeAspect="1" noChangeArrowheads="1"/>
          </p:cNvSpPr>
          <p:nvPr/>
        </p:nvSpPr>
        <p:spPr bwMode="auto">
          <a:xfrm>
            <a:off x="155575" y="-2193925"/>
            <a:ext cx="6096000" cy="45720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0" name="AutoShape 6" descr="Image result for underline"/>
          <p:cNvSpPr>
            <a:spLocks noChangeAspect="1" noChangeArrowheads="1"/>
          </p:cNvSpPr>
          <p:nvPr/>
        </p:nvSpPr>
        <p:spPr bwMode="auto">
          <a:xfrm>
            <a:off x="155575" y="-2193925"/>
            <a:ext cx="6096000" cy="45720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4" name="Picture 10" descr="Image result for underlin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43333" y="4576764"/>
            <a:ext cx="3272127" cy="7927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/>
          <p:cNvSpPr>
            <a:spLocks noGrp="1"/>
          </p:cNvSpPr>
          <p:nvPr>
            <p:ph idx="1"/>
          </p:nvPr>
        </p:nvSpPr>
        <p:spPr>
          <a:xfrm>
            <a:off x="431801" y="2328333"/>
            <a:ext cx="11430000" cy="4419600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ü"/>
            </a:pPr>
            <a:r>
              <a:rPr lang="en-US" sz="5400" dirty="0">
                <a:solidFill>
                  <a:schemeClr val="tx2"/>
                </a:solidFill>
                <a:latin typeface="Freestyle Script" pitchFamily="66" charset="0"/>
              </a:rPr>
              <a:t>  A child’s life is filled with so much emotion</a:t>
            </a:r>
          </a:p>
          <a:p>
            <a:pPr>
              <a:buFont typeface="Wingdings" pitchFamily="2" charset="2"/>
              <a:buChar char="ü"/>
            </a:pPr>
            <a:endParaRPr lang="en-US" sz="1200" dirty="0">
              <a:solidFill>
                <a:schemeClr val="tx2"/>
              </a:solidFill>
              <a:latin typeface="Freestyle Script" pitchFamily="66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sz="5400" dirty="0">
                <a:solidFill>
                  <a:schemeClr val="tx2"/>
                </a:solidFill>
                <a:latin typeface="Freestyle Script" pitchFamily="66" charset="0"/>
              </a:rPr>
              <a:t> Things we see and cannot explain are confusing for children</a:t>
            </a:r>
          </a:p>
          <a:p>
            <a:pPr>
              <a:buFont typeface="Wingdings" pitchFamily="2" charset="2"/>
              <a:buChar char="ü"/>
            </a:pPr>
            <a:endParaRPr lang="en-US" sz="1200" dirty="0">
              <a:solidFill>
                <a:schemeClr val="tx2"/>
              </a:solidFill>
              <a:latin typeface="Freestyle Script" pitchFamily="66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sz="5400" dirty="0">
                <a:solidFill>
                  <a:schemeClr val="tx2"/>
                </a:solidFill>
                <a:latin typeface="Freestyle Script" pitchFamily="66" charset="0"/>
              </a:rPr>
              <a:t> Along with teaching &amp; understanding, a child needs </a:t>
            </a:r>
            <a:r>
              <a:rPr lang="en-US" sz="5400" b="1" dirty="0">
                <a:solidFill>
                  <a:schemeClr val="tx2"/>
                </a:solidFill>
                <a:latin typeface="Freestyle Script" pitchFamily="66" charset="0"/>
              </a:rPr>
              <a:t>LOVE</a:t>
            </a:r>
          </a:p>
        </p:txBody>
      </p:sp>
      <p:sp>
        <p:nvSpPr>
          <p:cNvPr id="6" name="Rectangle 5"/>
          <p:cNvSpPr/>
          <p:nvPr/>
        </p:nvSpPr>
        <p:spPr>
          <a:xfrm>
            <a:off x="982133" y="104114"/>
            <a:ext cx="1096433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0" dirty="0">
                <a:latin typeface="Freestyle Script" pitchFamily="66" charset="0"/>
              </a:rPr>
              <a:t>HUG Your Kids TODAY</a:t>
            </a:r>
            <a:endParaRPr lang="en-US" sz="8000" dirty="0"/>
          </a:p>
        </p:txBody>
      </p:sp>
      <p:pic>
        <p:nvPicPr>
          <p:cNvPr id="45058" name="Picture 2" descr="Image result for underlin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72067" y="1223964"/>
            <a:ext cx="6908799" cy="477836"/>
          </a:xfrm>
          <a:prstGeom prst="rect">
            <a:avLst/>
          </a:prstGeom>
          <a:noFill/>
        </p:spPr>
      </p:pic>
      <p:pic>
        <p:nvPicPr>
          <p:cNvPr id="45062" name="Picture 6" descr="Image result for hug your childre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666691" y="143934"/>
            <a:ext cx="3378200" cy="225213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/>
          <p:cNvSpPr>
            <a:spLocks noGrp="1"/>
          </p:cNvSpPr>
          <p:nvPr>
            <p:ph idx="1"/>
          </p:nvPr>
        </p:nvSpPr>
        <p:spPr>
          <a:xfrm>
            <a:off x="431801" y="2743199"/>
            <a:ext cx="11430000" cy="400473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6000" b="1" dirty="0">
                <a:solidFill>
                  <a:schemeClr val="tx2"/>
                </a:solidFill>
                <a:latin typeface="Freestyle Script" pitchFamily="66" charset="0"/>
              </a:rPr>
              <a:t>NEVER GET TOO BUSY                                 TO SHOW YOUR CHILD LOVE</a:t>
            </a:r>
          </a:p>
        </p:txBody>
      </p:sp>
      <p:sp>
        <p:nvSpPr>
          <p:cNvPr id="6" name="Rectangle 5"/>
          <p:cNvSpPr/>
          <p:nvPr/>
        </p:nvSpPr>
        <p:spPr>
          <a:xfrm>
            <a:off x="982133" y="104114"/>
            <a:ext cx="1096433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0" dirty="0">
                <a:latin typeface="Freestyle Script" pitchFamily="66" charset="0"/>
              </a:rPr>
              <a:t>HUG Your Kids TODAY</a:t>
            </a:r>
            <a:endParaRPr lang="en-US" sz="8000" dirty="0"/>
          </a:p>
        </p:txBody>
      </p:sp>
      <p:pic>
        <p:nvPicPr>
          <p:cNvPr id="45058" name="Picture 2" descr="Image result for underlin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72067" y="1223964"/>
            <a:ext cx="6908799" cy="477836"/>
          </a:xfrm>
          <a:prstGeom prst="rect">
            <a:avLst/>
          </a:prstGeom>
          <a:noFill/>
        </p:spPr>
      </p:pic>
      <p:pic>
        <p:nvPicPr>
          <p:cNvPr id="46082" name="Picture 2" descr="Image result for hug your childre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738558" y="139660"/>
            <a:ext cx="3269412" cy="2179608"/>
          </a:xfrm>
          <a:prstGeom prst="rect">
            <a:avLst/>
          </a:prstGeom>
          <a:noFill/>
        </p:spPr>
      </p:pic>
      <p:pic>
        <p:nvPicPr>
          <p:cNvPr id="46084" name="Picture 4" descr="Image result for hug your children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583627" y="2032988"/>
            <a:ext cx="3265054" cy="217670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/>
          <p:cNvSpPr>
            <a:spLocks noGrp="1"/>
          </p:cNvSpPr>
          <p:nvPr>
            <p:ph idx="1"/>
          </p:nvPr>
        </p:nvSpPr>
        <p:spPr>
          <a:xfrm>
            <a:off x="431801" y="2438399"/>
            <a:ext cx="11430000" cy="430953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5400" b="1" dirty="0">
                <a:solidFill>
                  <a:schemeClr val="tx2"/>
                </a:solidFill>
                <a:latin typeface="Freestyle Script" pitchFamily="66" charset="0"/>
              </a:rPr>
              <a:t>NEVER GET TOO BUSY                                 TO SHOW YOUR CHILD LOVE</a:t>
            </a:r>
          </a:p>
        </p:txBody>
      </p:sp>
      <p:sp>
        <p:nvSpPr>
          <p:cNvPr id="6" name="Rectangle 5"/>
          <p:cNvSpPr/>
          <p:nvPr/>
        </p:nvSpPr>
        <p:spPr>
          <a:xfrm>
            <a:off x="982133" y="104114"/>
            <a:ext cx="1096433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0" dirty="0">
                <a:latin typeface="Freestyle Script" pitchFamily="66" charset="0"/>
              </a:rPr>
              <a:t>HUG Your Kids TODAY</a:t>
            </a:r>
            <a:endParaRPr lang="en-US" sz="8000" dirty="0"/>
          </a:p>
        </p:txBody>
      </p:sp>
      <p:pic>
        <p:nvPicPr>
          <p:cNvPr id="45058" name="Picture 2" descr="Image result for underlin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72067" y="1223964"/>
            <a:ext cx="6908799" cy="477836"/>
          </a:xfrm>
          <a:prstGeom prst="rect">
            <a:avLst/>
          </a:prstGeom>
          <a:noFill/>
        </p:spPr>
      </p:pic>
      <p:pic>
        <p:nvPicPr>
          <p:cNvPr id="46082" name="Picture 2" descr="Image result for hug your childre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738558" y="139660"/>
            <a:ext cx="3269412" cy="2179608"/>
          </a:xfrm>
          <a:prstGeom prst="rect">
            <a:avLst/>
          </a:prstGeom>
          <a:noFill/>
        </p:spPr>
      </p:pic>
      <p:pic>
        <p:nvPicPr>
          <p:cNvPr id="46084" name="Picture 4" descr="Image result for hug your children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583627" y="2032988"/>
            <a:ext cx="3265054" cy="2176703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169334" y="4484231"/>
            <a:ext cx="11777133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latin typeface="Freestyle Script" pitchFamily="66" charset="0"/>
              </a:rPr>
              <a:t>“</a:t>
            </a:r>
            <a:r>
              <a:rPr lang="en-US" sz="4000" dirty="0">
                <a:latin typeface="Freestyle Script" pitchFamily="66" charset="0"/>
              </a:rPr>
              <a:t>the older women likewise, that they be reverent in behavior, not slanderers, not given to much wine, teachers of good things -- that they admonish the young women to     love their husbands, to love their children”</a:t>
            </a:r>
          </a:p>
          <a:p>
            <a:pPr algn="ctr"/>
            <a:r>
              <a:rPr lang="en-US" sz="3200" b="1" dirty="0">
                <a:latin typeface="Freestyle Script" pitchFamily="66" charset="0"/>
              </a:rPr>
              <a:t>									</a:t>
            </a:r>
            <a:r>
              <a:rPr lang="en-US" sz="3200" dirty="0">
                <a:latin typeface="Freestyle Script" pitchFamily="66" charset="0"/>
              </a:rPr>
              <a:t>Titus 2:3-4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/>
          <p:cNvSpPr>
            <a:spLocks noGrp="1"/>
          </p:cNvSpPr>
          <p:nvPr>
            <p:ph idx="1"/>
          </p:nvPr>
        </p:nvSpPr>
        <p:spPr>
          <a:xfrm>
            <a:off x="431801" y="2438399"/>
            <a:ext cx="11430000" cy="430953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5400" b="1" dirty="0">
                <a:solidFill>
                  <a:schemeClr val="tx2"/>
                </a:solidFill>
                <a:latin typeface="Freestyle Script" pitchFamily="66" charset="0"/>
              </a:rPr>
              <a:t>NEVER GET TOO BUSY                                 TO SHOW YOUR CHILD LOVE</a:t>
            </a:r>
          </a:p>
          <a:p>
            <a:pPr>
              <a:buNone/>
            </a:pPr>
            <a:endParaRPr lang="en-US" sz="5400" b="1" dirty="0">
              <a:solidFill>
                <a:schemeClr val="tx2"/>
              </a:solidFill>
              <a:latin typeface="Freestyle Script" pitchFamily="66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82133" y="104114"/>
            <a:ext cx="1096433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0" dirty="0">
                <a:latin typeface="Freestyle Script" pitchFamily="66" charset="0"/>
              </a:rPr>
              <a:t>HUG Your Kids TODAY</a:t>
            </a:r>
            <a:endParaRPr lang="en-US" sz="8000" dirty="0"/>
          </a:p>
        </p:txBody>
      </p:sp>
      <p:pic>
        <p:nvPicPr>
          <p:cNvPr id="45058" name="Picture 2" descr="Image result for underlin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72067" y="1223964"/>
            <a:ext cx="6908799" cy="477836"/>
          </a:xfrm>
          <a:prstGeom prst="rect">
            <a:avLst/>
          </a:prstGeom>
          <a:noFill/>
        </p:spPr>
      </p:pic>
      <p:pic>
        <p:nvPicPr>
          <p:cNvPr id="46082" name="Picture 2" descr="Image result for hug your childre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738558" y="139660"/>
            <a:ext cx="3269412" cy="2179608"/>
          </a:xfrm>
          <a:prstGeom prst="rect">
            <a:avLst/>
          </a:prstGeom>
          <a:noFill/>
        </p:spPr>
      </p:pic>
      <p:pic>
        <p:nvPicPr>
          <p:cNvPr id="46084" name="Picture 4" descr="Image result for hug your children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583627" y="2032988"/>
            <a:ext cx="3265054" cy="2176703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160867" y="4839831"/>
            <a:ext cx="1177713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latin typeface="Freestyle Script" pitchFamily="66" charset="0"/>
              </a:rPr>
              <a:t>“</a:t>
            </a:r>
            <a:r>
              <a:rPr lang="en-US" sz="4000" dirty="0">
                <a:latin typeface="Freestyle Script" pitchFamily="66" charset="0"/>
              </a:rPr>
              <a:t>My little children, let us not love in word or in tongue, but in deed and in truth.”</a:t>
            </a:r>
          </a:p>
          <a:p>
            <a:pPr algn="ctr"/>
            <a:r>
              <a:rPr lang="en-US" sz="3200" b="1" dirty="0">
                <a:latin typeface="Freestyle Script" pitchFamily="66" charset="0"/>
              </a:rPr>
              <a:t>									</a:t>
            </a:r>
            <a:r>
              <a:rPr lang="en-US" sz="3200" dirty="0">
                <a:latin typeface="Freestyle Script" pitchFamily="66" charset="0"/>
              </a:rPr>
              <a:t>1 John 3:18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/>
          <p:cNvSpPr>
            <a:spLocks noGrp="1"/>
          </p:cNvSpPr>
          <p:nvPr>
            <p:ph idx="1"/>
          </p:nvPr>
        </p:nvSpPr>
        <p:spPr>
          <a:xfrm>
            <a:off x="1117599" y="2438399"/>
            <a:ext cx="10744201" cy="430953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5400" b="1" dirty="0">
                <a:solidFill>
                  <a:schemeClr val="tx2"/>
                </a:solidFill>
                <a:latin typeface="Freestyle Script" pitchFamily="66" charset="0"/>
              </a:rPr>
              <a:t>QUIET STRENGTH </a:t>
            </a:r>
            <a:r>
              <a:rPr lang="en-US" sz="3600" dirty="0">
                <a:solidFill>
                  <a:schemeClr val="tx2"/>
                </a:solidFill>
                <a:latin typeface="Freestyle Script" pitchFamily="66" charset="0"/>
              </a:rPr>
              <a:t>by Tony Dungy</a:t>
            </a:r>
          </a:p>
          <a:p>
            <a:pPr>
              <a:buNone/>
            </a:pPr>
            <a:endParaRPr lang="en-US" sz="1600" dirty="0">
              <a:solidFill>
                <a:schemeClr val="tx2"/>
              </a:solidFill>
              <a:latin typeface="Freestyle Script" pitchFamily="66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sz="5400" dirty="0">
                <a:solidFill>
                  <a:schemeClr val="tx2"/>
                </a:solidFill>
                <a:latin typeface="Freestyle Script" pitchFamily="66" charset="0"/>
              </a:rPr>
              <a:t> Football was </a:t>
            </a:r>
            <a:r>
              <a:rPr lang="en-US" sz="5400" u="sng" dirty="0">
                <a:solidFill>
                  <a:schemeClr val="tx2"/>
                </a:solidFill>
                <a:latin typeface="Freestyle Script" pitchFamily="66" charset="0"/>
              </a:rPr>
              <a:t>not</a:t>
            </a:r>
            <a:r>
              <a:rPr lang="en-US" sz="5400" dirty="0">
                <a:solidFill>
                  <a:schemeClr val="tx2"/>
                </a:solidFill>
                <a:latin typeface="Freestyle Script" pitchFamily="66" charset="0"/>
              </a:rPr>
              <a:t> 1</a:t>
            </a:r>
            <a:r>
              <a:rPr lang="en-US" sz="5400" baseline="30000" dirty="0">
                <a:solidFill>
                  <a:schemeClr val="tx2"/>
                </a:solidFill>
                <a:latin typeface="Freestyle Script" pitchFamily="66" charset="0"/>
              </a:rPr>
              <a:t>st</a:t>
            </a:r>
            <a:r>
              <a:rPr lang="en-US" sz="5400" dirty="0">
                <a:solidFill>
                  <a:schemeClr val="tx2"/>
                </a:solidFill>
                <a:latin typeface="Freestyle Script" pitchFamily="66" charset="0"/>
              </a:rPr>
              <a:t> in his life</a:t>
            </a:r>
          </a:p>
          <a:p>
            <a:pPr marL="1657350" lvl="2" indent="-742950">
              <a:buFont typeface="+mj-lt"/>
              <a:buAutoNum type="arabicPeriod"/>
            </a:pPr>
            <a:r>
              <a:rPr lang="en-US" sz="4400" dirty="0">
                <a:solidFill>
                  <a:schemeClr val="tx2"/>
                </a:solidFill>
                <a:latin typeface="Freestyle Script" pitchFamily="66" charset="0"/>
              </a:rPr>
              <a:t>God</a:t>
            </a:r>
          </a:p>
          <a:p>
            <a:pPr marL="1657350" lvl="2" indent="-742950">
              <a:buFont typeface="+mj-lt"/>
              <a:buAutoNum type="arabicPeriod"/>
            </a:pPr>
            <a:r>
              <a:rPr lang="en-US" sz="4400" dirty="0">
                <a:solidFill>
                  <a:schemeClr val="tx2"/>
                </a:solidFill>
                <a:latin typeface="Freestyle Script" pitchFamily="66" charset="0"/>
              </a:rPr>
              <a:t>Family</a:t>
            </a:r>
          </a:p>
          <a:p>
            <a:pPr marL="1657350" lvl="2" indent="-742950">
              <a:buFont typeface="+mj-lt"/>
              <a:buAutoNum type="arabicPeriod"/>
            </a:pPr>
            <a:r>
              <a:rPr lang="en-US" sz="4400" dirty="0">
                <a:solidFill>
                  <a:schemeClr val="tx2"/>
                </a:solidFill>
                <a:latin typeface="Freestyle Script" pitchFamily="66" charset="0"/>
              </a:rPr>
              <a:t>Football</a:t>
            </a:r>
          </a:p>
          <a:p>
            <a:pPr>
              <a:buNone/>
            </a:pPr>
            <a:r>
              <a:rPr lang="en-US" sz="5400" dirty="0">
                <a:solidFill>
                  <a:schemeClr val="tx2"/>
                </a:solidFill>
                <a:latin typeface="Freestyle Script" pitchFamily="66" charset="0"/>
              </a:rPr>
              <a:t>	</a:t>
            </a:r>
          </a:p>
          <a:p>
            <a:pPr>
              <a:buNone/>
            </a:pPr>
            <a:endParaRPr lang="en-US" sz="5400" b="1" dirty="0">
              <a:solidFill>
                <a:schemeClr val="tx2"/>
              </a:solidFill>
              <a:latin typeface="Freestyle Script" pitchFamily="66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82133" y="104114"/>
            <a:ext cx="1096433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0" dirty="0">
                <a:latin typeface="Freestyle Script" pitchFamily="66" charset="0"/>
              </a:rPr>
              <a:t>HUG Your Kids TODAY</a:t>
            </a:r>
            <a:endParaRPr lang="en-US" sz="8000" dirty="0"/>
          </a:p>
        </p:txBody>
      </p:sp>
      <p:pic>
        <p:nvPicPr>
          <p:cNvPr id="45058" name="Picture 2" descr="Image result for underlin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72067" y="1223964"/>
            <a:ext cx="6908799" cy="477836"/>
          </a:xfrm>
          <a:prstGeom prst="rect">
            <a:avLst/>
          </a:prstGeom>
          <a:noFill/>
        </p:spPr>
      </p:pic>
      <p:pic>
        <p:nvPicPr>
          <p:cNvPr id="1026" name="Picture 2" descr="Image result for Tony Dungy - Quiet Strength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35509" y="2484437"/>
            <a:ext cx="2247900" cy="32385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Image result for hug your childre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544855"/>
            <a:ext cx="12192000" cy="573741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/>
          <p:cNvSpPr>
            <a:spLocks noGrp="1"/>
          </p:cNvSpPr>
          <p:nvPr>
            <p:ph idx="1"/>
          </p:nvPr>
        </p:nvSpPr>
        <p:spPr>
          <a:xfrm>
            <a:off x="872067" y="2667000"/>
            <a:ext cx="10989734" cy="408093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5400" b="1" dirty="0">
                <a:solidFill>
                  <a:schemeClr val="tx2"/>
                </a:solidFill>
                <a:latin typeface="Freestyle Script" pitchFamily="66" charset="0"/>
              </a:rPr>
              <a:t>COMFORT YOUR CHILD</a:t>
            </a:r>
          </a:p>
          <a:p>
            <a:pPr>
              <a:buNone/>
            </a:pPr>
            <a:endParaRPr lang="en-US" sz="5400" b="1" dirty="0">
              <a:solidFill>
                <a:schemeClr val="tx2"/>
              </a:solidFill>
              <a:latin typeface="Freestyle Script" pitchFamily="66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82133" y="104114"/>
            <a:ext cx="1096433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0" dirty="0">
                <a:latin typeface="Freestyle Script" pitchFamily="66" charset="0"/>
              </a:rPr>
              <a:t>HUG Your Kids TODAY</a:t>
            </a:r>
            <a:endParaRPr lang="en-US" sz="8000" dirty="0"/>
          </a:p>
        </p:txBody>
      </p:sp>
      <p:pic>
        <p:nvPicPr>
          <p:cNvPr id="45058" name="Picture 2" descr="Image result for underlin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72067" y="1223964"/>
            <a:ext cx="6908799" cy="477836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533400" y="4595898"/>
            <a:ext cx="10981267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latin typeface="Freestyle Script" pitchFamily="66" charset="0"/>
              </a:rPr>
              <a:t>“</a:t>
            </a:r>
            <a:r>
              <a:rPr lang="en-US" sz="4000" dirty="0">
                <a:latin typeface="Freestyle Script" pitchFamily="66" charset="0"/>
              </a:rPr>
              <a:t>As one whom his mother comforts, So I will comfort you;                          And you shall be comforted in Jerusalem.”</a:t>
            </a:r>
          </a:p>
          <a:p>
            <a:pPr algn="ctr"/>
            <a:r>
              <a:rPr lang="en-US" sz="3200" b="1" dirty="0">
                <a:latin typeface="Freestyle Script" pitchFamily="66" charset="0"/>
              </a:rPr>
              <a:t>									</a:t>
            </a:r>
            <a:r>
              <a:rPr lang="en-US" sz="3200" dirty="0">
                <a:latin typeface="Freestyle Script" pitchFamily="66" charset="0"/>
              </a:rPr>
              <a:t>Isaiah 66:13</a:t>
            </a:r>
          </a:p>
        </p:txBody>
      </p:sp>
      <p:pic>
        <p:nvPicPr>
          <p:cNvPr id="29698" name="Picture 2" descr="Image result for comforting a chil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720667" y="231246"/>
            <a:ext cx="3296708" cy="2233521"/>
          </a:xfrm>
          <a:prstGeom prst="rect">
            <a:avLst/>
          </a:prstGeom>
          <a:noFill/>
        </p:spPr>
      </p:pic>
      <p:pic>
        <p:nvPicPr>
          <p:cNvPr id="29700" name="Picture 4" descr="Image result for comforting a child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356601" y="2026575"/>
            <a:ext cx="3496733" cy="218545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832</TotalTime>
  <Words>484</Words>
  <Application>Microsoft Office PowerPoint</Application>
  <PresentationFormat>Widescreen</PresentationFormat>
  <Paragraphs>66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Calibri</vt:lpstr>
      <vt:lpstr>Calibri Light</vt:lpstr>
      <vt:lpstr>Freestyle Script</vt:lpstr>
      <vt:lpstr>Wingdings</vt:lpstr>
      <vt:lpstr>Office Theme</vt:lpstr>
      <vt:lpstr>PowerPoint Presentation</vt:lpstr>
      <vt:lpstr>HUG  Your Kids  TODAY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HUG  Your Kids  TODAY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Lenny</dc:creator>
  <cp:lastModifiedBy>HHCOC Terminal Beta</cp:lastModifiedBy>
  <cp:revision>78</cp:revision>
  <dcterms:created xsi:type="dcterms:W3CDTF">2016-09-07T01:24:21Z</dcterms:created>
  <dcterms:modified xsi:type="dcterms:W3CDTF">2016-10-09T15:40:20Z</dcterms:modified>
</cp:coreProperties>
</file>