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4" r:id="rId5"/>
    <p:sldId id="265" r:id="rId6"/>
    <p:sldId id="266" r:id="rId7"/>
    <p:sldId id="268" r:id="rId8"/>
    <p:sldId id="267" r:id="rId9"/>
    <p:sldId id="269" r:id="rId10"/>
    <p:sldId id="262" r:id="rId11"/>
    <p:sldId id="270" r:id="rId12"/>
    <p:sldId id="276" r:id="rId13"/>
    <p:sldId id="277" r:id="rId14"/>
    <p:sldId id="272" r:id="rId15"/>
    <p:sldId id="273" r:id="rId16"/>
    <p:sldId id="274" r:id="rId17"/>
    <p:sldId id="27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3" autoAdjust="0"/>
    <p:restoredTop sz="94660"/>
  </p:normalViewPr>
  <p:slideViewPr>
    <p:cSldViewPr snapToGrid="0">
      <p:cViewPr>
        <p:scale>
          <a:sx n="68" d="100"/>
          <a:sy n="68" d="100"/>
        </p:scale>
        <p:origin x="92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55058-3748-4789-932C-406F959161BA}" type="datetimeFigureOut">
              <a:rPr lang="en-US" smtClean="0"/>
              <a:pPr/>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203937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1249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8677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42825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55058-3748-4789-932C-406F959161BA}" type="datetimeFigureOut">
              <a:rPr lang="en-US" smtClean="0"/>
              <a:pPr/>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111775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55058-3748-4789-932C-406F959161BA}" type="datetimeFigureOut">
              <a:rPr lang="en-US" smtClean="0"/>
              <a:pPr/>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06207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55058-3748-4789-932C-406F959161BA}" type="datetimeFigureOut">
              <a:rPr lang="en-US" smtClean="0"/>
              <a:pPr/>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11028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55058-3748-4789-932C-406F959161BA}" type="datetimeFigureOut">
              <a:rPr lang="en-US" smtClean="0"/>
              <a:pPr/>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0488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55058-3748-4789-932C-406F959161BA}" type="datetimeFigureOut">
              <a:rPr lang="en-US" smtClean="0"/>
              <a:pPr/>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95912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61094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26263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55058-3748-4789-932C-406F959161BA}" type="datetimeFigureOut">
              <a:rPr lang="en-US" smtClean="0"/>
              <a:pPr/>
              <a:t>9/25/2016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59F73-49C2-4E36-927E-F033D85C09C1}" type="slidenum">
              <a:rPr lang="en-US" smtClean="0"/>
              <a:pPr/>
              <a:t>‹#›</a:t>
            </a:fld>
            <a:endParaRPr lang="en-US"/>
          </a:p>
        </p:txBody>
      </p:sp>
    </p:spTree>
    <p:extLst>
      <p:ext uri="{BB962C8B-B14F-4D97-AF65-F5344CB8AC3E}">
        <p14:creationId xmlns:p14="http://schemas.microsoft.com/office/powerpoint/2010/main" val="71249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6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5182980" y="1068607"/>
            <a:ext cx="6121124" cy="3139321"/>
          </a:xfrm>
          <a:prstGeom prst="rect">
            <a:avLst/>
          </a:prstGeom>
          <a:noFill/>
        </p:spPr>
        <p:txBody>
          <a:bodyPr wrap="square" rtlCol="0">
            <a:spAutoFit/>
          </a:bodyPr>
          <a:lstStyle/>
          <a:p>
            <a:pPr algn="ctr"/>
            <a:r>
              <a:rPr lang="en-US" sz="6600" b="1" dirty="0">
                <a:latin typeface="MV Boli" panose="02000500030200090000" pitchFamily="2" charset="0"/>
                <a:cs typeface="MV Boli" panose="02000500030200090000" pitchFamily="2" charset="0"/>
              </a:rPr>
              <a:t>Worldliness is destroying God’s people</a:t>
            </a:r>
          </a:p>
        </p:txBody>
      </p:sp>
      <p:sp>
        <p:nvSpPr>
          <p:cNvPr id="6" name="Title 2"/>
          <p:cNvSpPr txBox="1">
            <a:spLocks/>
          </p:cNvSpPr>
          <p:nvPr/>
        </p:nvSpPr>
        <p:spPr>
          <a:xfrm>
            <a:off x="10350500" y="5872551"/>
            <a:ext cx="1708150" cy="863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latin typeface="MV Boli" panose="02000500030200090000" pitchFamily="2" charset="0"/>
                <a:cs typeface="MV Boli" panose="02000500030200090000" pitchFamily="2" charset="0"/>
              </a:rPr>
              <a:t>Lover </a:t>
            </a:r>
            <a:br>
              <a:rPr lang="en-US" sz="1600" b="1" dirty="0">
                <a:latin typeface="MV Boli" panose="02000500030200090000" pitchFamily="2" charset="0"/>
                <a:cs typeface="MV Boli" panose="02000500030200090000" pitchFamily="2" charset="0"/>
              </a:rPr>
            </a:br>
            <a:r>
              <a:rPr lang="en-US" sz="1200" b="1" dirty="0">
                <a:latin typeface="MV Boli" panose="02000500030200090000" pitchFamily="2" charset="0"/>
                <a:cs typeface="MV Boli" panose="02000500030200090000" pitchFamily="2" charset="0"/>
              </a:rPr>
              <a:t>of the </a:t>
            </a:r>
            <a:br>
              <a:rPr lang="en-US" sz="1600" b="1" dirty="0">
                <a:latin typeface="MV Boli" panose="02000500030200090000" pitchFamily="2" charset="0"/>
                <a:cs typeface="MV Boli" panose="02000500030200090000" pitchFamily="2" charset="0"/>
              </a:rPr>
            </a:br>
            <a:r>
              <a:rPr lang="en-US" sz="1600" b="1" dirty="0">
                <a:latin typeface="MV Boli" panose="02000500030200090000" pitchFamily="2" charset="0"/>
                <a:cs typeface="MV Boli" panose="02000500030200090000" pitchFamily="2" charset="0"/>
              </a:rPr>
              <a:t>Present World</a:t>
            </a:r>
          </a:p>
        </p:txBody>
      </p:sp>
    </p:spTree>
    <p:extLst>
      <p:ext uri="{BB962C8B-B14F-4D97-AF65-F5344CB8AC3E}">
        <p14:creationId xmlns:p14="http://schemas.microsoft.com/office/powerpoint/2010/main" val="43754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977"/>
            <a:ext cx="12192000" cy="6858000"/>
          </a:xfrm>
          <a:prstGeom prst="rect">
            <a:avLst/>
          </a:prstGeom>
        </p:spPr>
      </p:pic>
      <p:sp>
        <p:nvSpPr>
          <p:cNvPr id="3" name="TextBox 2"/>
          <p:cNvSpPr txBox="1"/>
          <p:nvPr/>
        </p:nvSpPr>
        <p:spPr>
          <a:xfrm>
            <a:off x="5435600" y="366242"/>
            <a:ext cx="6756400" cy="1446550"/>
          </a:xfrm>
          <a:prstGeom prst="rect">
            <a:avLst/>
          </a:prstGeom>
          <a:noFill/>
        </p:spPr>
        <p:txBody>
          <a:bodyPr wrap="square" rtlCol="0">
            <a:spAutoFit/>
          </a:bodyPr>
          <a:lstStyle/>
          <a:p>
            <a:pPr algn="ctr"/>
            <a:r>
              <a:rPr lang="en-US" sz="4400" b="1" dirty="0">
                <a:solidFill>
                  <a:schemeClr val="tx2">
                    <a:lumMod val="50000"/>
                  </a:schemeClr>
                </a:solidFill>
                <a:latin typeface="MV Boli" panose="02000500030200090000" pitchFamily="2" charset="0"/>
                <a:cs typeface="MV Boli" panose="02000500030200090000" pitchFamily="2" charset="0"/>
              </a:rPr>
              <a:t>Worldliness is Destroying </a:t>
            </a:r>
            <a:r>
              <a:rPr lang="en-US" sz="4400" b="1" u="sng" dirty="0">
                <a:solidFill>
                  <a:schemeClr val="tx2">
                    <a:lumMod val="50000"/>
                  </a:schemeClr>
                </a:solidFill>
                <a:latin typeface="MV Boli" panose="02000500030200090000" pitchFamily="2" charset="0"/>
                <a:cs typeface="MV Boli" panose="02000500030200090000" pitchFamily="2" charset="0"/>
              </a:rPr>
              <a:t>God’s people </a:t>
            </a:r>
          </a:p>
        </p:txBody>
      </p:sp>
      <p:sp>
        <p:nvSpPr>
          <p:cNvPr id="5" name="Content Placeholder 5"/>
          <p:cNvSpPr txBox="1">
            <a:spLocks/>
          </p:cNvSpPr>
          <p:nvPr/>
        </p:nvSpPr>
        <p:spPr>
          <a:xfrm>
            <a:off x="5129696" y="2384723"/>
            <a:ext cx="671774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MV Boli" panose="02000500030200090000" pitchFamily="2" charset="0"/>
                <a:cs typeface="MV Boli" panose="02000500030200090000" pitchFamily="2" charset="0"/>
              </a:rPr>
              <a:t>No Christian is immune from loving the present world and leaving the Lord’s work</a:t>
            </a:r>
          </a:p>
          <a:p>
            <a:pPr lvl="1"/>
            <a:r>
              <a:rPr lang="en-US" dirty="0">
                <a:latin typeface="MV Boli" panose="02000500030200090000" pitchFamily="2" charset="0"/>
                <a:cs typeface="MV Boli" panose="02000500030200090000" pitchFamily="2" charset="0"/>
              </a:rPr>
              <a:t>1 Corinthians 10:12</a:t>
            </a:r>
          </a:p>
          <a:p>
            <a:pPr marL="457200" lvl="1" indent="0">
              <a:buNone/>
            </a:pPr>
            <a:endParaRPr lang="en-US" sz="1400" b="1" dirty="0">
              <a:latin typeface="MV Boli" panose="02000500030200090000" pitchFamily="2" charset="0"/>
              <a:cs typeface="MV Boli" panose="02000500030200090000" pitchFamily="2" charset="0"/>
            </a:endParaRPr>
          </a:p>
        </p:txBody>
      </p:sp>
      <p:sp>
        <p:nvSpPr>
          <p:cNvPr id="6" name="Title 2"/>
          <p:cNvSpPr txBox="1">
            <a:spLocks/>
          </p:cNvSpPr>
          <p:nvPr/>
        </p:nvSpPr>
        <p:spPr>
          <a:xfrm>
            <a:off x="10350500" y="5872551"/>
            <a:ext cx="1708150" cy="863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latin typeface="MV Boli" panose="02000500030200090000" pitchFamily="2" charset="0"/>
                <a:cs typeface="MV Boli" panose="02000500030200090000" pitchFamily="2" charset="0"/>
              </a:rPr>
              <a:t>Lover </a:t>
            </a:r>
            <a:br>
              <a:rPr lang="en-US" sz="1600" b="1" dirty="0">
                <a:latin typeface="MV Boli" panose="02000500030200090000" pitchFamily="2" charset="0"/>
                <a:cs typeface="MV Boli" panose="02000500030200090000" pitchFamily="2" charset="0"/>
              </a:rPr>
            </a:br>
            <a:r>
              <a:rPr lang="en-US" sz="1200" b="1" dirty="0">
                <a:latin typeface="MV Boli" panose="02000500030200090000" pitchFamily="2" charset="0"/>
                <a:cs typeface="MV Boli" panose="02000500030200090000" pitchFamily="2" charset="0"/>
              </a:rPr>
              <a:t>of the </a:t>
            </a:r>
            <a:br>
              <a:rPr lang="en-US" sz="1600" b="1" dirty="0">
                <a:latin typeface="MV Boli" panose="02000500030200090000" pitchFamily="2" charset="0"/>
                <a:cs typeface="MV Boli" panose="02000500030200090000" pitchFamily="2" charset="0"/>
              </a:rPr>
            </a:br>
            <a:r>
              <a:rPr lang="en-US" sz="1600" b="1" dirty="0">
                <a:latin typeface="MV Boli" panose="02000500030200090000" pitchFamily="2" charset="0"/>
                <a:cs typeface="MV Boli" panose="02000500030200090000" pitchFamily="2" charset="0"/>
              </a:rPr>
              <a:t>Present World</a:t>
            </a:r>
          </a:p>
        </p:txBody>
      </p:sp>
    </p:spTree>
    <p:extLst>
      <p:ext uri="{BB962C8B-B14F-4D97-AF65-F5344CB8AC3E}">
        <p14:creationId xmlns:p14="http://schemas.microsoft.com/office/powerpoint/2010/main" val="179056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750"/>
                                        <p:tgtEl>
                                          <p:spTgt spid="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977"/>
            <a:ext cx="12192000" cy="6858000"/>
          </a:xfrm>
          <a:prstGeom prst="rect">
            <a:avLst/>
          </a:prstGeom>
        </p:spPr>
      </p:pic>
      <p:sp>
        <p:nvSpPr>
          <p:cNvPr id="3" name="TextBox 2"/>
          <p:cNvSpPr txBox="1"/>
          <p:nvPr/>
        </p:nvSpPr>
        <p:spPr>
          <a:xfrm>
            <a:off x="5435600" y="366242"/>
            <a:ext cx="6756400" cy="1446550"/>
          </a:xfrm>
          <a:prstGeom prst="rect">
            <a:avLst/>
          </a:prstGeom>
          <a:noFill/>
        </p:spPr>
        <p:txBody>
          <a:bodyPr wrap="square" rtlCol="0">
            <a:spAutoFit/>
          </a:bodyPr>
          <a:lstStyle/>
          <a:p>
            <a:pPr algn="ctr"/>
            <a:r>
              <a:rPr lang="en-US" sz="4400" b="1" dirty="0">
                <a:solidFill>
                  <a:schemeClr val="tx2">
                    <a:lumMod val="50000"/>
                  </a:schemeClr>
                </a:solidFill>
                <a:latin typeface="MV Boli" panose="02000500030200090000" pitchFamily="2" charset="0"/>
                <a:cs typeface="MV Boli" panose="02000500030200090000" pitchFamily="2" charset="0"/>
              </a:rPr>
              <a:t>Worldliness is Destroying </a:t>
            </a:r>
            <a:r>
              <a:rPr lang="en-US" sz="4400" b="1" u="sng" dirty="0">
                <a:solidFill>
                  <a:schemeClr val="tx2">
                    <a:lumMod val="50000"/>
                  </a:schemeClr>
                </a:solidFill>
                <a:latin typeface="MV Boli" panose="02000500030200090000" pitchFamily="2" charset="0"/>
                <a:cs typeface="MV Boli" panose="02000500030200090000" pitchFamily="2" charset="0"/>
              </a:rPr>
              <a:t>God’s people </a:t>
            </a:r>
          </a:p>
        </p:txBody>
      </p:sp>
      <p:sp>
        <p:nvSpPr>
          <p:cNvPr id="5" name="Content Placeholder 5"/>
          <p:cNvSpPr txBox="1">
            <a:spLocks/>
          </p:cNvSpPr>
          <p:nvPr/>
        </p:nvSpPr>
        <p:spPr>
          <a:xfrm>
            <a:off x="5129696" y="2384723"/>
            <a:ext cx="671774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MV Boli" panose="02000500030200090000" pitchFamily="2" charset="0"/>
                <a:cs typeface="MV Boli" panose="02000500030200090000" pitchFamily="2" charset="0"/>
              </a:rPr>
              <a:t>No Christian is immune from loving the present world and leaving the Lord’s work</a:t>
            </a:r>
          </a:p>
          <a:p>
            <a:pPr lvl="1"/>
            <a:r>
              <a:rPr lang="en-US" dirty="0">
                <a:latin typeface="MV Boli" panose="02000500030200090000" pitchFamily="2" charset="0"/>
                <a:cs typeface="MV Boli" panose="02000500030200090000" pitchFamily="2" charset="0"/>
              </a:rPr>
              <a:t>1 Corinthians 10:12</a:t>
            </a:r>
          </a:p>
          <a:p>
            <a:pPr lvl="1"/>
            <a:endParaRPr lang="en-US" sz="1400" b="1" dirty="0">
              <a:latin typeface="MV Boli" panose="02000500030200090000" pitchFamily="2" charset="0"/>
              <a:cs typeface="MV Boli" panose="02000500030200090000" pitchFamily="2" charset="0"/>
            </a:endParaRPr>
          </a:p>
        </p:txBody>
      </p:sp>
      <p:sp>
        <p:nvSpPr>
          <p:cNvPr id="6" name="Title 2"/>
          <p:cNvSpPr txBox="1">
            <a:spLocks/>
          </p:cNvSpPr>
          <p:nvPr/>
        </p:nvSpPr>
        <p:spPr>
          <a:xfrm>
            <a:off x="10350500" y="5872551"/>
            <a:ext cx="1708150" cy="863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latin typeface="MV Boli" panose="02000500030200090000" pitchFamily="2" charset="0"/>
                <a:cs typeface="MV Boli" panose="02000500030200090000" pitchFamily="2" charset="0"/>
              </a:rPr>
              <a:t>Lover </a:t>
            </a:r>
            <a:br>
              <a:rPr lang="en-US" sz="1600" b="1" dirty="0">
                <a:latin typeface="MV Boli" panose="02000500030200090000" pitchFamily="2" charset="0"/>
                <a:cs typeface="MV Boli" panose="02000500030200090000" pitchFamily="2" charset="0"/>
              </a:rPr>
            </a:br>
            <a:r>
              <a:rPr lang="en-US" sz="1200" b="1" dirty="0">
                <a:latin typeface="MV Boli" panose="02000500030200090000" pitchFamily="2" charset="0"/>
                <a:cs typeface="MV Boli" panose="02000500030200090000" pitchFamily="2" charset="0"/>
              </a:rPr>
              <a:t>of the </a:t>
            </a:r>
            <a:br>
              <a:rPr lang="en-US" sz="1600" b="1" dirty="0">
                <a:latin typeface="MV Boli" panose="02000500030200090000" pitchFamily="2" charset="0"/>
                <a:cs typeface="MV Boli" panose="02000500030200090000" pitchFamily="2" charset="0"/>
              </a:rPr>
            </a:br>
            <a:r>
              <a:rPr lang="en-US" sz="1600" b="1" dirty="0">
                <a:latin typeface="MV Boli" panose="02000500030200090000" pitchFamily="2" charset="0"/>
                <a:cs typeface="MV Boli" panose="02000500030200090000" pitchFamily="2" charset="0"/>
              </a:rPr>
              <a:t>Present World</a:t>
            </a:r>
          </a:p>
        </p:txBody>
      </p:sp>
      <p:sp>
        <p:nvSpPr>
          <p:cNvPr id="7" name="TextBox 6"/>
          <p:cNvSpPr txBox="1"/>
          <p:nvPr/>
        </p:nvSpPr>
        <p:spPr>
          <a:xfrm>
            <a:off x="4561020" y="4392679"/>
            <a:ext cx="6905518" cy="1631216"/>
          </a:xfrm>
          <a:prstGeom prst="rect">
            <a:avLst/>
          </a:prstGeom>
          <a:pattFill prst="pct10">
            <a:fgClr>
              <a:schemeClr val="bg1">
                <a:lumMod val="65000"/>
              </a:schemeClr>
            </a:fgClr>
            <a:bgClr>
              <a:schemeClr val="bg1">
                <a:lumMod val="95000"/>
              </a:schemeClr>
            </a:bgClr>
          </a:pattFill>
          <a:ln w="12700">
            <a:solidFill>
              <a:schemeClr val="tx2">
                <a:lumMod val="50000"/>
              </a:schemeClr>
            </a:solidFill>
          </a:ln>
        </p:spPr>
        <p:txBody>
          <a:bodyPr wrap="square" rtlCol="0">
            <a:spAutoFit/>
          </a:bodyPr>
          <a:lstStyle/>
          <a:p>
            <a:pPr algn="ctr"/>
            <a:r>
              <a:rPr lang="en-US" sz="2800" b="1" i="1" dirty="0">
                <a:latin typeface="MV Boli" panose="02000500030200090000" pitchFamily="2" charset="0"/>
                <a:cs typeface="MV Boli" panose="02000500030200090000" pitchFamily="2" charset="0"/>
              </a:rPr>
              <a:t>“</a:t>
            </a:r>
            <a:r>
              <a:rPr lang="en-US" sz="2800" b="1" dirty="0">
                <a:latin typeface="MV Boli" panose="02000500030200090000" pitchFamily="2" charset="0"/>
                <a:cs typeface="MV Boli" panose="02000500030200090000" pitchFamily="2" charset="0"/>
              </a:rPr>
              <a:t>Therefore let him who thinks he stands take heed lest he fall,”</a:t>
            </a:r>
          </a:p>
          <a:p>
            <a:pPr algn="ctr"/>
            <a:endParaRPr lang="en-US" sz="1600" b="1" dirty="0">
              <a:solidFill>
                <a:schemeClr val="tx2">
                  <a:lumMod val="50000"/>
                </a:schemeClr>
              </a:solidFill>
              <a:latin typeface="MV Boli" panose="02000500030200090000" pitchFamily="2" charset="0"/>
              <a:cs typeface="MV Boli" panose="02000500030200090000" pitchFamily="2" charset="0"/>
            </a:endParaRPr>
          </a:p>
          <a:p>
            <a:pPr algn="ctr"/>
            <a:r>
              <a:rPr lang="en-US" sz="2800" b="1" dirty="0">
                <a:solidFill>
                  <a:schemeClr val="tx2">
                    <a:lumMod val="50000"/>
                  </a:schemeClr>
                </a:solidFill>
                <a:latin typeface="MV Boli" panose="02000500030200090000" pitchFamily="2" charset="0"/>
                <a:cs typeface="MV Boli" panose="02000500030200090000" pitchFamily="2" charset="0"/>
              </a:rPr>
              <a:t>1 Corinthians 10:12</a:t>
            </a:r>
          </a:p>
        </p:txBody>
      </p:sp>
    </p:spTree>
    <p:extLst>
      <p:ext uri="{BB962C8B-B14F-4D97-AF65-F5344CB8AC3E}">
        <p14:creationId xmlns:p14="http://schemas.microsoft.com/office/powerpoint/2010/main" val="33977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977"/>
            <a:ext cx="12192000" cy="6858000"/>
          </a:xfrm>
          <a:prstGeom prst="rect">
            <a:avLst/>
          </a:prstGeom>
        </p:spPr>
      </p:pic>
      <p:sp>
        <p:nvSpPr>
          <p:cNvPr id="3" name="TextBox 2"/>
          <p:cNvSpPr txBox="1"/>
          <p:nvPr/>
        </p:nvSpPr>
        <p:spPr>
          <a:xfrm>
            <a:off x="5435600" y="366242"/>
            <a:ext cx="6756400" cy="1446550"/>
          </a:xfrm>
          <a:prstGeom prst="rect">
            <a:avLst/>
          </a:prstGeom>
          <a:noFill/>
        </p:spPr>
        <p:txBody>
          <a:bodyPr wrap="square" rtlCol="0">
            <a:spAutoFit/>
          </a:bodyPr>
          <a:lstStyle/>
          <a:p>
            <a:pPr algn="ctr"/>
            <a:r>
              <a:rPr lang="en-US" sz="4400" b="1" dirty="0">
                <a:solidFill>
                  <a:schemeClr val="tx2">
                    <a:lumMod val="50000"/>
                  </a:schemeClr>
                </a:solidFill>
                <a:latin typeface="MV Boli" panose="02000500030200090000" pitchFamily="2" charset="0"/>
                <a:cs typeface="MV Boli" panose="02000500030200090000" pitchFamily="2" charset="0"/>
              </a:rPr>
              <a:t>Worldliness is Destroying </a:t>
            </a:r>
            <a:r>
              <a:rPr lang="en-US" sz="4400" b="1" u="sng" dirty="0">
                <a:solidFill>
                  <a:schemeClr val="tx2">
                    <a:lumMod val="50000"/>
                  </a:schemeClr>
                </a:solidFill>
                <a:latin typeface="MV Boli" panose="02000500030200090000" pitchFamily="2" charset="0"/>
                <a:cs typeface="MV Boli" panose="02000500030200090000" pitchFamily="2" charset="0"/>
              </a:rPr>
              <a:t>God’s people </a:t>
            </a:r>
          </a:p>
        </p:txBody>
      </p:sp>
      <p:sp>
        <p:nvSpPr>
          <p:cNvPr id="5" name="Content Placeholder 5"/>
          <p:cNvSpPr txBox="1">
            <a:spLocks/>
          </p:cNvSpPr>
          <p:nvPr/>
        </p:nvSpPr>
        <p:spPr>
          <a:xfrm>
            <a:off x="5129696" y="2384723"/>
            <a:ext cx="671774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MV Boli" panose="02000500030200090000" pitchFamily="2" charset="0"/>
                <a:cs typeface="MV Boli" panose="02000500030200090000" pitchFamily="2" charset="0"/>
              </a:rPr>
              <a:t>No Christian is immune from loving the present world and leaving the Lord’s work</a:t>
            </a:r>
          </a:p>
          <a:p>
            <a:pPr lvl="1"/>
            <a:r>
              <a:rPr lang="en-US" dirty="0">
                <a:latin typeface="MV Boli" panose="02000500030200090000" pitchFamily="2" charset="0"/>
                <a:cs typeface="MV Boli" panose="02000500030200090000" pitchFamily="2" charset="0"/>
              </a:rPr>
              <a:t>1 Corinthians 10:12</a:t>
            </a:r>
          </a:p>
          <a:p>
            <a:pPr lvl="1"/>
            <a:endParaRPr lang="en-US" sz="1400" b="1" dirty="0">
              <a:latin typeface="MV Boli" panose="02000500030200090000" pitchFamily="2" charset="0"/>
              <a:cs typeface="MV Boli" panose="02000500030200090000" pitchFamily="2" charset="0"/>
            </a:endParaRPr>
          </a:p>
          <a:p>
            <a:r>
              <a:rPr lang="en-US" sz="3200" b="1" dirty="0">
                <a:latin typeface="MV Boli" panose="02000500030200090000" pitchFamily="2" charset="0"/>
                <a:cs typeface="MV Boli" panose="02000500030200090000" pitchFamily="2" charset="0"/>
              </a:rPr>
              <a:t>The allurement of the world</a:t>
            </a:r>
          </a:p>
          <a:p>
            <a:pPr lvl="1"/>
            <a:r>
              <a:rPr lang="en-US" sz="2800" dirty="0">
                <a:latin typeface="MV Boli" panose="02000500030200090000" pitchFamily="2" charset="0"/>
                <a:cs typeface="MV Boli" panose="02000500030200090000" pitchFamily="2" charset="0"/>
              </a:rPr>
              <a:t>Lust of the flesh</a:t>
            </a:r>
          </a:p>
          <a:p>
            <a:pPr lvl="1"/>
            <a:r>
              <a:rPr lang="en-US" sz="2800" dirty="0">
                <a:latin typeface="MV Boli" panose="02000500030200090000" pitchFamily="2" charset="0"/>
                <a:cs typeface="MV Boli" panose="02000500030200090000" pitchFamily="2" charset="0"/>
              </a:rPr>
              <a:t>Lust of the eyes</a:t>
            </a:r>
          </a:p>
          <a:p>
            <a:pPr lvl="1"/>
            <a:r>
              <a:rPr lang="en-US" sz="2800" dirty="0">
                <a:latin typeface="MV Boli" panose="02000500030200090000" pitchFamily="2" charset="0"/>
                <a:cs typeface="MV Boli" panose="02000500030200090000" pitchFamily="2" charset="0"/>
              </a:rPr>
              <a:t>Pride of life</a:t>
            </a:r>
          </a:p>
        </p:txBody>
      </p:sp>
      <p:sp>
        <p:nvSpPr>
          <p:cNvPr id="6" name="Title 2"/>
          <p:cNvSpPr txBox="1">
            <a:spLocks/>
          </p:cNvSpPr>
          <p:nvPr/>
        </p:nvSpPr>
        <p:spPr>
          <a:xfrm>
            <a:off x="10350500" y="5872551"/>
            <a:ext cx="1708150" cy="863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latin typeface="MV Boli" panose="02000500030200090000" pitchFamily="2" charset="0"/>
                <a:cs typeface="MV Boli" panose="02000500030200090000" pitchFamily="2" charset="0"/>
              </a:rPr>
              <a:t>Lover </a:t>
            </a:r>
            <a:br>
              <a:rPr lang="en-US" sz="1600" b="1" dirty="0">
                <a:latin typeface="MV Boli" panose="02000500030200090000" pitchFamily="2" charset="0"/>
                <a:cs typeface="MV Boli" panose="02000500030200090000" pitchFamily="2" charset="0"/>
              </a:rPr>
            </a:br>
            <a:r>
              <a:rPr lang="en-US" sz="1200" b="1" dirty="0">
                <a:latin typeface="MV Boli" panose="02000500030200090000" pitchFamily="2" charset="0"/>
                <a:cs typeface="MV Boli" panose="02000500030200090000" pitchFamily="2" charset="0"/>
              </a:rPr>
              <a:t>of the </a:t>
            </a:r>
            <a:br>
              <a:rPr lang="en-US" sz="1600" b="1" dirty="0">
                <a:latin typeface="MV Boli" panose="02000500030200090000" pitchFamily="2" charset="0"/>
                <a:cs typeface="MV Boli" panose="02000500030200090000" pitchFamily="2" charset="0"/>
              </a:rPr>
            </a:br>
            <a:r>
              <a:rPr lang="en-US" sz="1600" b="1" dirty="0">
                <a:latin typeface="MV Boli" panose="02000500030200090000" pitchFamily="2" charset="0"/>
                <a:cs typeface="MV Boli" panose="02000500030200090000" pitchFamily="2" charset="0"/>
              </a:rPr>
              <a:t>Present World</a:t>
            </a:r>
          </a:p>
        </p:txBody>
      </p:sp>
    </p:spTree>
    <p:extLst>
      <p:ext uri="{BB962C8B-B14F-4D97-AF65-F5344CB8AC3E}">
        <p14:creationId xmlns:p14="http://schemas.microsoft.com/office/powerpoint/2010/main" val="213138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up)">
                                      <p:cBhvr>
                                        <p:cTn id="7" dur="750"/>
                                        <p:tgtEl>
                                          <p:spTgt spid="5">
                                            <p:txEl>
                                              <p:pRg st="3" end="3"/>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up)">
                                      <p:cBhvr>
                                        <p:cTn id="10" dur="750"/>
                                        <p:tgtEl>
                                          <p:spTgt spid="5">
                                            <p:txEl>
                                              <p:pRg st="4" end="4"/>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wipe(up)">
                                      <p:cBhvr>
                                        <p:cTn id="13" dur="750"/>
                                        <p:tgtEl>
                                          <p:spTgt spid="5">
                                            <p:txEl>
                                              <p:pRg st="5" end="5"/>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up)">
                                      <p:cBhvr>
                                        <p:cTn id="16"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977"/>
            <a:ext cx="12192000" cy="6858000"/>
          </a:xfrm>
          <a:prstGeom prst="rect">
            <a:avLst/>
          </a:prstGeom>
        </p:spPr>
      </p:pic>
      <p:sp>
        <p:nvSpPr>
          <p:cNvPr id="3" name="TextBox 2"/>
          <p:cNvSpPr txBox="1"/>
          <p:nvPr/>
        </p:nvSpPr>
        <p:spPr>
          <a:xfrm>
            <a:off x="5435600" y="366242"/>
            <a:ext cx="6756400" cy="1446550"/>
          </a:xfrm>
          <a:prstGeom prst="rect">
            <a:avLst/>
          </a:prstGeom>
          <a:noFill/>
        </p:spPr>
        <p:txBody>
          <a:bodyPr wrap="square" rtlCol="0">
            <a:spAutoFit/>
          </a:bodyPr>
          <a:lstStyle/>
          <a:p>
            <a:pPr algn="ctr"/>
            <a:r>
              <a:rPr lang="en-US" sz="4400" b="1" dirty="0">
                <a:solidFill>
                  <a:schemeClr val="tx2">
                    <a:lumMod val="50000"/>
                  </a:schemeClr>
                </a:solidFill>
                <a:latin typeface="MV Boli" panose="02000500030200090000" pitchFamily="2" charset="0"/>
                <a:cs typeface="MV Boli" panose="02000500030200090000" pitchFamily="2" charset="0"/>
              </a:rPr>
              <a:t>Worldliness is Destroying </a:t>
            </a:r>
            <a:r>
              <a:rPr lang="en-US" sz="4400" b="1" u="sng" dirty="0">
                <a:solidFill>
                  <a:schemeClr val="tx2">
                    <a:lumMod val="50000"/>
                  </a:schemeClr>
                </a:solidFill>
                <a:latin typeface="MV Boli" panose="02000500030200090000" pitchFamily="2" charset="0"/>
                <a:cs typeface="MV Boli" panose="02000500030200090000" pitchFamily="2" charset="0"/>
              </a:rPr>
              <a:t>God’s people </a:t>
            </a:r>
          </a:p>
        </p:txBody>
      </p:sp>
      <p:sp>
        <p:nvSpPr>
          <p:cNvPr id="6" name="Title 2"/>
          <p:cNvSpPr txBox="1">
            <a:spLocks/>
          </p:cNvSpPr>
          <p:nvPr/>
        </p:nvSpPr>
        <p:spPr>
          <a:xfrm>
            <a:off x="10350500" y="6085911"/>
            <a:ext cx="1708150" cy="77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latin typeface="MV Boli" panose="02000500030200090000" pitchFamily="2" charset="0"/>
                <a:cs typeface="MV Boli" panose="02000500030200090000" pitchFamily="2" charset="0"/>
              </a:rPr>
              <a:t>Lover </a:t>
            </a:r>
            <a:br>
              <a:rPr lang="en-US" sz="1600" b="1" dirty="0">
                <a:latin typeface="MV Boli" panose="02000500030200090000" pitchFamily="2" charset="0"/>
                <a:cs typeface="MV Boli" panose="02000500030200090000" pitchFamily="2" charset="0"/>
              </a:rPr>
            </a:br>
            <a:r>
              <a:rPr lang="en-US" sz="1200" b="1" dirty="0">
                <a:latin typeface="MV Boli" panose="02000500030200090000" pitchFamily="2" charset="0"/>
                <a:cs typeface="MV Boli" panose="02000500030200090000" pitchFamily="2" charset="0"/>
              </a:rPr>
              <a:t>of the </a:t>
            </a:r>
            <a:br>
              <a:rPr lang="en-US" sz="1600" b="1" dirty="0">
                <a:latin typeface="MV Boli" panose="02000500030200090000" pitchFamily="2" charset="0"/>
                <a:cs typeface="MV Boli" panose="02000500030200090000" pitchFamily="2" charset="0"/>
              </a:rPr>
            </a:br>
            <a:r>
              <a:rPr lang="en-US" sz="1600" b="1" dirty="0">
                <a:latin typeface="MV Boli" panose="02000500030200090000" pitchFamily="2" charset="0"/>
                <a:cs typeface="MV Boli" panose="02000500030200090000" pitchFamily="2" charset="0"/>
              </a:rPr>
              <a:t>Present World</a:t>
            </a:r>
          </a:p>
        </p:txBody>
      </p:sp>
      <p:sp>
        <p:nvSpPr>
          <p:cNvPr id="7" name="TextBox 6"/>
          <p:cNvSpPr txBox="1"/>
          <p:nvPr/>
        </p:nvSpPr>
        <p:spPr>
          <a:xfrm>
            <a:off x="5007429" y="1957251"/>
            <a:ext cx="6905518" cy="4124206"/>
          </a:xfrm>
          <a:prstGeom prst="rect">
            <a:avLst/>
          </a:prstGeom>
          <a:pattFill prst="pct10">
            <a:fgClr>
              <a:schemeClr val="bg1">
                <a:lumMod val="65000"/>
              </a:schemeClr>
            </a:fgClr>
            <a:bgClr>
              <a:schemeClr val="bg1">
                <a:lumMod val="95000"/>
              </a:schemeClr>
            </a:bgClr>
          </a:pattFill>
          <a:ln w="12700">
            <a:solidFill>
              <a:schemeClr val="tx2">
                <a:lumMod val="50000"/>
              </a:schemeClr>
            </a:solidFill>
          </a:ln>
        </p:spPr>
        <p:txBody>
          <a:bodyPr wrap="square" rtlCol="0">
            <a:spAutoFit/>
          </a:bodyPr>
          <a:lstStyle/>
          <a:p>
            <a:pPr algn="ctr"/>
            <a:r>
              <a:rPr lang="en-US" sz="2800" b="1" i="1" dirty="0">
                <a:latin typeface="MV Boli" panose="02000500030200090000" pitchFamily="2" charset="0"/>
                <a:cs typeface="MV Boli" panose="02000500030200090000" pitchFamily="2" charset="0"/>
              </a:rPr>
              <a:t>“</a:t>
            </a:r>
            <a:r>
              <a:rPr lang="en-US" sz="2800" b="1" dirty="0">
                <a:latin typeface="MV Boli" panose="02000500030200090000" pitchFamily="2" charset="0"/>
                <a:cs typeface="MV Boli" panose="02000500030200090000" pitchFamily="2" charset="0"/>
              </a:rPr>
              <a:t>No temptation has overtaken you except such as is common to man; but God is faithful, who will not allow you to be tempted beyond what you are able, but with the temptation will also make the way of escape, that you may be able to bear it.”</a:t>
            </a:r>
          </a:p>
          <a:p>
            <a:pPr algn="ctr"/>
            <a:endParaRPr lang="en-US" sz="2800" b="1" dirty="0">
              <a:solidFill>
                <a:schemeClr val="tx2">
                  <a:lumMod val="50000"/>
                </a:schemeClr>
              </a:solidFill>
              <a:latin typeface="MV Boli" panose="02000500030200090000" pitchFamily="2" charset="0"/>
              <a:cs typeface="MV Boli" panose="02000500030200090000" pitchFamily="2" charset="0"/>
            </a:endParaRPr>
          </a:p>
          <a:p>
            <a:pPr algn="ctr"/>
            <a:r>
              <a:rPr lang="en-US" sz="2800" b="1" dirty="0">
                <a:solidFill>
                  <a:schemeClr val="tx2">
                    <a:lumMod val="50000"/>
                  </a:schemeClr>
                </a:solidFill>
                <a:latin typeface="MV Boli" panose="02000500030200090000" pitchFamily="2" charset="0"/>
                <a:cs typeface="MV Boli" panose="02000500030200090000" pitchFamily="2" charset="0"/>
              </a:rPr>
              <a:t>1 Corinthians 10:13</a:t>
            </a:r>
          </a:p>
        </p:txBody>
      </p:sp>
    </p:spTree>
    <p:extLst>
      <p:ext uri="{BB962C8B-B14F-4D97-AF65-F5344CB8AC3E}">
        <p14:creationId xmlns:p14="http://schemas.microsoft.com/office/powerpoint/2010/main" val="179056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977"/>
            <a:ext cx="12192000" cy="6858000"/>
          </a:xfrm>
          <a:prstGeom prst="rect">
            <a:avLst/>
          </a:prstGeom>
        </p:spPr>
      </p:pic>
      <p:sp>
        <p:nvSpPr>
          <p:cNvPr id="3" name="TextBox 2"/>
          <p:cNvSpPr txBox="1"/>
          <p:nvPr/>
        </p:nvSpPr>
        <p:spPr>
          <a:xfrm>
            <a:off x="5435600" y="366242"/>
            <a:ext cx="6756400" cy="1446550"/>
          </a:xfrm>
          <a:prstGeom prst="rect">
            <a:avLst/>
          </a:prstGeom>
          <a:noFill/>
        </p:spPr>
        <p:txBody>
          <a:bodyPr wrap="square" rtlCol="0">
            <a:spAutoFit/>
          </a:bodyPr>
          <a:lstStyle/>
          <a:p>
            <a:pPr algn="ctr"/>
            <a:r>
              <a:rPr lang="en-US" sz="4400" b="1" dirty="0">
                <a:solidFill>
                  <a:schemeClr val="tx2">
                    <a:lumMod val="50000"/>
                  </a:schemeClr>
                </a:solidFill>
                <a:latin typeface="MV Boli" panose="02000500030200090000" pitchFamily="2" charset="0"/>
                <a:cs typeface="MV Boli" panose="02000500030200090000" pitchFamily="2" charset="0"/>
              </a:rPr>
              <a:t>Worldliness is Destroying </a:t>
            </a:r>
            <a:r>
              <a:rPr lang="en-US" sz="4400" b="1" u="sng" dirty="0">
                <a:solidFill>
                  <a:schemeClr val="tx2">
                    <a:lumMod val="50000"/>
                  </a:schemeClr>
                </a:solidFill>
                <a:latin typeface="MV Boli" panose="02000500030200090000" pitchFamily="2" charset="0"/>
                <a:cs typeface="MV Boli" panose="02000500030200090000" pitchFamily="2" charset="0"/>
              </a:rPr>
              <a:t>God’s people </a:t>
            </a:r>
          </a:p>
        </p:txBody>
      </p:sp>
      <p:sp>
        <p:nvSpPr>
          <p:cNvPr id="6" name="Title 2"/>
          <p:cNvSpPr txBox="1">
            <a:spLocks/>
          </p:cNvSpPr>
          <p:nvPr/>
        </p:nvSpPr>
        <p:spPr>
          <a:xfrm>
            <a:off x="10350500" y="6085911"/>
            <a:ext cx="1708150" cy="772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latin typeface="MV Boli" panose="02000500030200090000" pitchFamily="2" charset="0"/>
                <a:cs typeface="MV Boli" panose="02000500030200090000" pitchFamily="2" charset="0"/>
              </a:rPr>
              <a:t>Lover </a:t>
            </a:r>
            <a:br>
              <a:rPr lang="en-US" sz="1600" b="1" dirty="0">
                <a:latin typeface="MV Boli" panose="02000500030200090000" pitchFamily="2" charset="0"/>
                <a:cs typeface="MV Boli" panose="02000500030200090000" pitchFamily="2" charset="0"/>
              </a:rPr>
            </a:br>
            <a:r>
              <a:rPr lang="en-US" sz="1200" b="1" dirty="0">
                <a:latin typeface="MV Boli" panose="02000500030200090000" pitchFamily="2" charset="0"/>
                <a:cs typeface="MV Boli" panose="02000500030200090000" pitchFamily="2" charset="0"/>
              </a:rPr>
              <a:t>of the </a:t>
            </a:r>
            <a:br>
              <a:rPr lang="en-US" sz="1600" b="1" dirty="0">
                <a:latin typeface="MV Boli" panose="02000500030200090000" pitchFamily="2" charset="0"/>
                <a:cs typeface="MV Boli" panose="02000500030200090000" pitchFamily="2" charset="0"/>
              </a:rPr>
            </a:br>
            <a:r>
              <a:rPr lang="en-US" sz="1600" b="1" dirty="0">
                <a:latin typeface="MV Boli" panose="02000500030200090000" pitchFamily="2" charset="0"/>
                <a:cs typeface="MV Boli" panose="02000500030200090000" pitchFamily="2" charset="0"/>
              </a:rPr>
              <a:t>Present World</a:t>
            </a:r>
          </a:p>
        </p:txBody>
      </p:sp>
      <p:sp>
        <p:nvSpPr>
          <p:cNvPr id="7" name="TextBox 6"/>
          <p:cNvSpPr txBox="1"/>
          <p:nvPr/>
        </p:nvSpPr>
        <p:spPr>
          <a:xfrm>
            <a:off x="5024847" y="2592976"/>
            <a:ext cx="6905518" cy="2677656"/>
          </a:xfrm>
          <a:prstGeom prst="rect">
            <a:avLst/>
          </a:prstGeom>
          <a:pattFill prst="pct10">
            <a:fgClr>
              <a:schemeClr val="bg1">
                <a:lumMod val="65000"/>
              </a:schemeClr>
            </a:fgClr>
            <a:bgClr>
              <a:schemeClr val="bg1">
                <a:lumMod val="95000"/>
              </a:schemeClr>
            </a:bgClr>
          </a:pattFill>
          <a:ln w="12700">
            <a:solidFill>
              <a:schemeClr val="tx2">
                <a:lumMod val="50000"/>
              </a:schemeClr>
            </a:solidFill>
          </a:ln>
        </p:spPr>
        <p:txBody>
          <a:bodyPr wrap="square" rtlCol="0">
            <a:spAutoFit/>
          </a:bodyPr>
          <a:lstStyle/>
          <a:p>
            <a:pPr algn="ctr"/>
            <a:r>
              <a:rPr lang="en-US" sz="2800" b="1" i="1" dirty="0">
                <a:latin typeface="MV Boli" panose="02000500030200090000" pitchFamily="2" charset="0"/>
                <a:cs typeface="MV Boli" panose="02000500030200090000" pitchFamily="2" charset="0"/>
              </a:rPr>
              <a:t>“</a:t>
            </a:r>
            <a:r>
              <a:rPr lang="en-US" sz="2800" b="1" dirty="0">
                <a:latin typeface="MV Boli" panose="02000500030200090000" pitchFamily="2" charset="0"/>
                <a:cs typeface="MV Boli" panose="02000500030200090000" pitchFamily="2" charset="0"/>
              </a:rPr>
              <a:t>teaching us that, denying ungodliness and worldly lusts, we should live soberly, righteously, and godly in the present age,”</a:t>
            </a:r>
          </a:p>
          <a:p>
            <a:pPr algn="ctr"/>
            <a:endParaRPr lang="en-US" sz="2800" b="1" dirty="0">
              <a:solidFill>
                <a:schemeClr val="tx2">
                  <a:lumMod val="50000"/>
                </a:schemeClr>
              </a:solidFill>
              <a:latin typeface="MV Boli" panose="02000500030200090000" pitchFamily="2" charset="0"/>
              <a:cs typeface="MV Boli" panose="02000500030200090000" pitchFamily="2" charset="0"/>
            </a:endParaRPr>
          </a:p>
          <a:p>
            <a:pPr algn="ctr"/>
            <a:r>
              <a:rPr lang="en-US" sz="2800" b="1" dirty="0">
                <a:solidFill>
                  <a:schemeClr val="tx2">
                    <a:lumMod val="50000"/>
                  </a:schemeClr>
                </a:solidFill>
                <a:latin typeface="MV Boli" panose="02000500030200090000" pitchFamily="2" charset="0"/>
                <a:cs typeface="MV Boli" panose="02000500030200090000" pitchFamily="2" charset="0"/>
              </a:rPr>
              <a:t>Titus 2:12</a:t>
            </a:r>
          </a:p>
        </p:txBody>
      </p:sp>
    </p:spTree>
    <p:extLst>
      <p:ext uri="{BB962C8B-B14F-4D97-AF65-F5344CB8AC3E}">
        <p14:creationId xmlns:p14="http://schemas.microsoft.com/office/powerpoint/2010/main" val="179056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7999"/>
          </a:xfrm>
          <a:prstGeom prst="rect">
            <a:avLst/>
          </a:prstGeom>
        </p:spPr>
      </p:pic>
      <p:sp>
        <p:nvSpPr>
          <p:cNvPr id="3" name="Title 2"/>
          <p:cNvSpPr>
            <a:spLocks noGrp="1"/>
          </p:cNvSpPr>
          <p:nvPr>
            <p:ph type="title"/>
          </p:nvPr>
        </p:nvSpPr>
        <p:spPr>
          <a:xfrm>
            <a:off x="2229395" y="226424"/>
            <a:ext cx="8513576" cy="1123406"/>
          </a:xfrm>
        </p:spPr>
        <p:txBody>
          <a:bodyPr>
            <a:noAutofit/>
          </a:bodyPr>
          <a:lstStyle/>
          <a:p>
            <a:pPr algn="ctr"/>
            <a:r>
              <a:rPr lang="en-US" sz="5400" b="1" dirty="0">
                <a:latin typeface="MV Boli" panose="02000500030200090000" pitchFamily="2" charset="0"/>
                <a:cs typeface="MV Boli" panose="02000500030200090000" pitchFamily="2" charset="0"/>
              </a:rPr>
              <a:t>Lover </a:t>
            </a:r>
            <a:r>
              <a:rPr lang="en-US" sz="3200" b="1" dirty="0">
                <a:latin typeface="MV Boli" panose="02000500030200090000" pitchFamily="2" charset="0"/>
                <a:cs typeface="MV Boli" panose="02000500030200090000" pitchFamily="2" charset="0"/>
              </a:rPr>
              <a:t>of the </a:t>
            </a:r>
            <a:r>
              <a:rPr lang="en-US" sz="5400" b="1" dirty="0">
                <a:latin typeface="MV Boli" panose="02000500030200090000" pitchFamily="2" charset="0"/>
                <a:cs typeface="MV Boli" panose="02000500030200090000" pitchFamily="2" charset="0"/>
              </a:rPr>
              <a:t>Present World</a:t>
            </a:r>
          </a:p>
        </p:txBody>
      </p:sp>
      <p:sp>
        <p:nvSpPr>
          <p:cNvPr id="5" name="TextBox 4"/>
          <p:cNvSpPr txBox="1"/>
          <p:nvPr/>
        </p:nvSpPr>
        <p:spPr>
          <a:xfrm>
            <a:off x="4397830" y="2035628"/>
            <a:ext cx="6992982" cy="3139321"/>
          </a:xfrm>
          <a:prstGeom prst="rect">
            <a:avLst/>
          </a:prstGeom>
          <a:noFill/>
        </p:spPr>
        <p:txBody>
          <a:bodyPr wrap="square" rtlCol="0">
            <a:spAutoFit/>
          </a:bodyPr>
          <a:lstStyle/>
          <a:p>
            <a:pPr algn="ctr"/>
            <a:r>
              <a:rPr lang="en-US" sz="6600" b="1" dirty="0">
                <a:solidFill>
                  <a:schemeClr val="tx2">
                    <a:lumMod val="50000"/>
                  </a:schemeClr>
                </a:solidFill>
                <a:latin typeface="MV Boli" panose="02000500030200090000" pitchFamily="2" charset="0"/>
                <a:cs typeface="MV Boli" panose="02000500030200090000" pitchFamily="2" charset="0"/>
              </a:rPr>
              <a:t>We can learn a lesson from the life of Demas</a:t>
            </a:r>
          </a:p>
        </p:txBody>
      </p:sp>
    </p:spTree>
    <p:extLst>
      <p:ext uri="{BB962C8B-B14F-4D97-AF65-F5344CB8AC3E}">
        <p14:creationId xmlns:p14="http://schemas.microsoft.com/office/powerpoint/2010/main" val="329165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7999"/>
          </a:xfrm>
          <a:prstGeom prst="rect">
            <a:avLst/>
          </a:prstGeom>
        </p:spPr>
      </p:pic>
      <p:sp>
        <p:nvSpPr>
          <p:cNvPr id="3" name="Title 2"/>
          <p:cNvSpPr>
            <a:spLocks noGrp="1"/>
          </p:cNvSpPr>
          <p:nvPr>
            <p:ph type="title"/>
          </p:nvPr>
        </p:nvSpPr>
        <p:spPr>
          <a:xfrm>
            <a:off x="2229395" y="226424"/>
            <a:ext cx="8513576" cy="1105987"/>
          </a:xfrm>
        </p:spPr>
        <p:txBody>
          <a:bodyPr>
            <a:noAutofit/>
          </a:bodyPr>
          <a:lstStyle/>
          <a:p>
            <a:pPr algn="ctr"/>
            <a:r>
              <a:rPr lang="en-US" sz="5400" b="1" dirty="0">
                <a:latin typeface="MV Boli" panose="02000500030200090000" pitchFamily="2" charset="0"/>
                <a:cs typeface="MV Boli" panose="02000500030200090000" pitchFamily="2" charset="0"/>
              </a:rPr>
              <a:t>Lover </a:t>
            </a:r>
            <a:r>
              <a:rPr lang="en-US" sz="3200" b="1" dirty="0">
                <a:latin typeface="MV Boli" panose="02000500030200090000" pitchFamily="2" charset="0"/>
                <a:cs typeface="MV Boli" panose="02000500030200090000" pitchFamily="2" charset="0"/>
              </a:rPr>
              <a:t>of the </a:t>
            </a:r>
            <a:r>
              <a:rPr lang="en-US" sz="5400" b="1" dirty="0">
                <a:latin typeface="MV Boli" panose="02000500030200090000" pitchFamily="2" charset="0"/>
                <a:cs typeface="MV Boli" panose="02000500030200090000" pitchFamily="2" charset="0"/>
              </a:rPr>
              <a:t>Present World</a:t>
            </a:r>
          </a:p>
        </p:txBody>
      </p:sp>
      <p:sp>
        <p:nvSpPr>
          <p:cNvPr id="5" name="TextBox 4"/>
          <p:cNvSpPr txBox="1"/>
          <p:nvPr/>
        </p:nvSpPr>
        <p:spPr>
          <a:xfrm>
            <a:off x="4450082" y="1905000"/>
            <a:ext cx="6522719" cy="3785652"/>
          </a:xfrm>
          <a:prstGeom prst="rect">
            <a:avLst/>
          </a:prstGeom>
          <a:noFill/>
        </p:spPr>
        <p:txBody>
          <a:bodyPr wrap="square" rtlCol="0">
            <a:spAutoFit/>
          </a:bodyPr>
          <a:lstStyle/>
          <a:p>
            <a:pPr algn="ctr"/>
            <a:r>
              <a:rPr lang="en-US" sz="8000" b="1" dirty="0">
                <a:solidFill>
                  <a:schemeClr val="tx2">
                    <a:lumMod val="50000"/>
                  </a:schemeClr>
                </a:solidFill>
                <a:latin typeface="MV Boli" panose="02000500030200090000" pitchFamily="2" charset="0"/>
                <a:cs typeface="MV Boli" panose="02000500030200090000" pitchFamily="2" charset="0"/>
              </a:rPr>
              <a:t>“Why did I waste </a:t>
            </a:r>
          </a:p>
          <a:p>
            <a:pPr algn="ctr"/>
            <a:r>
              <a:rPr lang="en-US" sz="8000" b="1" dirty="0">
                <a:solidFill>
                  <a:schemeClr val="tx2">
                    <a:lumMod val="50000"/>
                  </a:schemeClr>
                </a:solidFill>
                <a:latin typeface="MV Boli" panose="02000500030200090000" pitchFamily="2" charset="0"/>
                <a:cs typeface="MV Boli" panose="02000500030200090000" pitchFamily="2" charset="0"/>
              </a:rPr>
              <a:t>my life?”</a:t>
            </a:r>
          </a:p>
        </p:txBody>
      </p:sp>
    </p:spTree>
    <p:extLst>
      <p:ext uri="{BB962C8B-B14F-4D97-AF65-F5344CB8AC3E}">
        <p14:creationId xmlns:p14="http://schemas.microsoft.com/office/powerpoint/2010/main" val="3291656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10694504" y="5923721"/>
            <a:ext cx="848139" cy="37106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END</a:t>
            </a:r>
            <a:endParaRPr lang="en-US" dirty="0"/>
          </a:p>
        </p:txBody>
      </p:sp>
    </p:spTree>
    <p:extLst>
      <p:ext uri="{BB962C8B-B14F-4D97-AF65-F5344CB8AC3E}">
        <p14:creationId xmlns:p14="http://schemas.microsoft.com/office/powerpoint/2010/main" val="94040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7999"/>
          </a:xfrm>
          <a:prstGeom prst="rect">
            <a:avLst/>
          </a:prstGeom>
        </p:spPr>
      </p:pic>
      <p:sp>
        <p:nvSpPr>
          <p:cNvPr id="3" name="Title 2"/>
          <p:cNvSpPr>
            <a:spLocks noGrp="1"/>
          </p:cNvSpPr>
          <p:nvPr>
            <p:ph type="title"/>
          </p:nvPr>
        </p:nvSpPr>
        <p:spPr>
          <a:xfrm>
            <a:off x="4187688" y="198783"/>
            <a:ext cx="7765774" cy="2266121"/>
          </a:xfrm>
        </p:spPr>
        <p:txBody>
          <a:bodyPr>
            <a:noAutofit/>
          </a:bodyPr>
          <a:lstStyle/>
          <a:p>
            <a:pPr algn="ctr"/>
            <a:r>
              <a:rPr lang="en-US" sz="6600" b="1" dirty="0">
                <a:latin typeface="MV Boli" panose="02000500030200090000" pitchFamily="2" charset="0"/>
                <a:cs typeface="MV Boli" panose="02000500030200090000" pitchFamily="2" charset="0"/>
              </a:rPr>
              <a:t>Lover </a:t>
            </a:r>
            <a:br>
              <a:rPr lang="en-US" sz="6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of the </a:t>
            </a:r>
            <a:br>
              <a:rPr lang="en-US" sz="4800" b="1" dirty="0">
                <a:latin typeface="MV Boli" panose="02000500030200090000" pitchFamily="2" charset="0"/>
                <a:cs typeface="MV Boli" panose="02000500030200090000" pitchFamily="2" charset="0"/>
              </a:rPr>
            </a:br>
            <a:r>
              <a:rPr lang="en-US" sz="6600" b="1" dirty="0">
                <a:latin typeface="MV Boli" panose="02000500030200090000" pitchFamily="2" charset="0"/>
                <a:cs typeface="MV Boli" panose="02000500030200090000" pitchFamily="2" charset="0"/>
              </a:rPr>
              <a:t>Present World</a:t>
            </a:r>
            <a:endParaRPr lang="en-US" sz="6600" b="1" dirty="0">
              <a:solidFill>
                <a:schemeClr val="bg1"/>
              </a:solidFill>
              <a:latin typeface="MV Boli" panose="02000500030200090000" pitchFamily="2" charset="0"/>
              <a:cs typeface="MV Boli" panose="02000500030200090000" pitchFamily="2" charset="0"/>
            </a:endParaRPr>
          </a:p>
        </p:txBody>
      </p:sp>
      <p:sp>
        <p:nvSpPr>
          <p:cNvPr id="4" name="Rectangle 3"/>
          <p:cNvSpPr/>
          <p:nvPr/>
        </p:nvSpPr>
        <p:spPr>
          <a:xfrm>
            <a:off x="9194373" y="6106805"/>
            <a:ext cx="2759089" cy="461665"/>
          </a:xfrm>
          <a:prstGeom prst="rect">
            <a:avLst/>
          </a:prstGeom>
        </p:spPr>
        <p:txBody>
          <a:bodyPr wrap="none">
            <a:spAutoFit/>
          </a:bodyPr>
          <a:lstStyle/>
          <a:p>
            <a:r>
              <a:rPr lang="en-US" sz="2400" b="1" dirty="0">
                <a:solidFill>
                  <a:schemeClr val="bg1"/>
                </a:solidFill>
                <a:latin typeface="MV Boli" panose="02000500030200090000" pitchFamily="2" charset="0"/>
                <a:cs typeface="MV Boli" panose="02000500030200090000" pitchFamily="2" charset="0"/>
              </a:rPr>
              <a:t>2 Timothy 4:9-11</a:t>
            </a:r>
            <a:endParaRPr lang="en-US" sz="2400" dirty="0"/>
          </a:p>
        </p:txBody>
      </p:sp>
    </p:spTree>
    <p:extLst>
      <p:ext uri="{BB962C8B-B14F-4D97-AF65-F5344CB8AC3E}">
        <p14:creationId xmlns:p14="http://schemas.microsoft.com/office/powerpoint/2010/main" val="78390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7999"/>
          </a:xfrm>
          <a:prstGeom prst="rect">
            <a:avLst/>
          </a:prstGeom>
        </p:spPr>
      </p:pic>
      <p:sp>
        <p:nvSpPr>
          <p:cNvPr id="3" name="Title 2"/>
          <p:cNvSpPr>
            <a:spLocks noGrp="1"/>
          </p:cNvSpPr>
          <p:nvPr>
            <p:ph type="title"/>
          </p:nvPr>
        </p:nvSpPr>
        <p:spPr>
          <a:xfrm>
            <a:off x="4187688" y="198783"/>
            <a:ext cx="7765774" cy="2266121"/>
          </a:xfrm>
        </p:spPr>
        <p:txBody>
          <a:bodyPr>
            <a:noAutofit/>
          </a:bodyPr>
          <a:lstStyle/>
          <a:p>
            <a:pPr algn="ctr"/>
            <a:r>
              <a:rPr lang="en-US" sz="6600" b="1" dirty="0">
                <a:latin typeface="MV Boli" panose="02000500030200090000" pitchFamily="2" charset="0"/>
                <a:cs typeface="MV Boli" panose="02000500030200090000" pitchFamily="2" charset="0"/>
              </a:rPr>
              <a:t>Lover </a:t>
            </a:r>
            <a:br>
              <a:rPr lang="en-US" sz="6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of the </a:t>
            </a:r>
            <a:br>
              <a:rPr lang="en-US" sz="4800" b="1" dirty="0">
                <a:latin typeface="MV Boli" panose="02000500030200090000" pitchFamily="2" charset="0"/>
                <a:cs typeface="MV Boli" panose="02000500030200090000" pitchFamily="2" charset="0"/>
              </a:rPr>
            </a:br>
            <a:r>
              <a:rPr lang="en-US" sz="6600" b="1" dirty="0">
                <a:latin typeface="MV Boli" panose="02000500030200090000" pitchFamily="2" charset="0"/>
                <a:cs typeface="MV Boli" panose="02000500030200090000" pitchFamily="2" charset="0"/>
              </a:rPr>
              <a:t>Present World</a:t>
            </a:r>
            <a:endParaRPr lang="en-US" sz="6600" b="1" dirty="0">
              <a:solidFill>
                <a:schemeClr val="bg1"/>
              </a:solidFill>
              <a:latin typeface="MV Boli" panose="02000500030200090000" pitchFamily="2" charset="0"/>
              <a:cs typeface="MV Boli" panose="02000500030200090000" pitchFamily="2" charset="0"/>
            </a:endParaRPr>
          </a:p>
        </p:txBody>
      </p:sp>
      <p:sp>
        <p:nvSpPr>
          <p:cNvPr id="4" name="Rectangle 3"/>
          <p:cNvSpPr/>
          <p:nvPr/>
        </p:nvSpPr>
        <p:spPr>
          <a:xfrm>
            <a:off x="9194373" y="6106805"/>
            <a:ext cx="2759089" cy="461665"/>
          </a:xfrm>
          <a:prstGeom prst="rect">
            <a:avLst/>
          </a:prstGeom>
        </p:spPr>
        <p:txBody>
          <a:bodyPr wrap="none">
            <a:spAutoFit/>
          </a:bodyPr>
          <a:lstStyle/>
          <a:p>
            <a:r>
              <a:rPr lang="en-US" sz="2400" b="1" dirty="0">
                <a:solidFill>
                  <a:schemeClr val="bg1"/>
                </a:solidFill>
                <a:latin typeface="MV Boli" panose="02000500030200090000" pitchFamily="2" charset="0"/>
                <a:cs typeface="MV Boli" panose="02000500030200090000" pitchFamily="2" charset="0"/>
              </a:rPr>
              <a:t>2 Timothy 4:9-11</a:t>
            </a:r>
            <a:endParaRPr lang="en-US" sz="2400" dirty="0"/>
          </a:p>
        </p:txBody>
      </p:sp>
      <p:sp>
        <p:nvSpPr>
          <p:cNvPr id="5" name="TextBox 4"/>
          <p:cNvSpPr txBox="1"/>
          <p:nvPr/>
        </p:nvSpPr>
        <p:spPr>
          <a:xfrm>
            <a:off x="6241775" y="2819400"/>
            <a:ext cx="4121426" cy="1569660"/>
          </a:xfrm>
          <a:prstGeom prst="rect">
            <a:avLst/>
          </a:prstGeom>
          <a:noFill/>
        </p:spPr>
        <p:txBody>
          <a:bodyPr wrap="square" rtlCol="0">
            <a:spAutoFit/>
          </a:bodyPr>
          <a:lstStyle/>
          <a:p>
            <a:r>
              <a:rPr lang="en-US" sz="9600" b="1" dirty="0">
                <a:solidFill>
                  <a:schemeClr val="tx2">
                    <a:lumMod val="50000"/>
                  </a:schemeClr>
                </a:solidFill>
                <a:latin typeface="MV Boli" panose="02000500030200090000" pitchFamily="2" charset="0"/>
                <a:cs typeface="MV Boli" panose="02000500030200090000" pitchFamily="2" charset="0"/>
              </a:rPr>
              <a:t>Demas</a:t>
            </a:r>
          </a:p>
        </p:txBody>
      </p:sp>
    </p:spTree>
    <p:extLst>
      <p:ext uri="{BB962C8B-B14F-4D97-AF65-F5344CB8AC3E}">
        <p14:creationId xmlns:p14="http://schemas.microsoft.com/office/powerpoint/2010/main" val="37725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7999"/>
          </a:xfrm>
          <a:prstGeom prst="rect">
            <a:avLst/>
          </a:prstGeom>
        </p:spPr>
      </p:pic>
      <p:sp>
        <p:nvSpPr>
          <p:cNvPr id="3" name="Title 2"/>
          <p:cNvSpPr>
            <a:spLocks noGrp="1"/>
          </p:cNvSpPr>
          <p:nvPr>
            <p:ph type="title"/>
          </p:nvPr>
        </p:nvSpPr>
        <p:spPr>
          <a:xfrm>
            <a:off x="4187688" y="198783"/>
            <a:ext cx="7765774" cy="2266121"/>
          </a:xfrm>
        </p:spPr>
        <p:txBody>
          <a:bodyPr>
            <a:noAutofit/>
          </a:bodyPr>
          <a:lstStyle/>
          <a:p>
            <a:pPr algn="ctr"/>
            <a:r>
              <a:rPr lang="en-US" sz="6600" b="1" dirty="0">
                <a:latin typeface="MV Boli" panose="02000500030200090000" pitchFamily="2" charset="0"/>
                <a:cs typeface="MV Boli" panose="02000500030200090000" pitchFamily="2" charset="0"/>
              </a:rPr>
              <a:t>Lover </a:t>
            </a:r>
            <a:br>
              <a:rPr lang="en-US" sz="6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of the </a:t>
            </a:r>
            <a:br>
              <a:rPr lang="en-US" sz="4800" b="1" dirty="0">
                <a:latin typeface="MV Boli" panose="02000500030200090000" pitchFamily="2" charset="0"/>
                <a:cs typeface="MV Boli" panose="02000500030200090000" pitchFamily="2" charset="0"/>
              </a:rPr>
            </a:br>
            <a:r>
              <a:rPr lang="en-US" sz="6600" b="1" dirty="0">
                <a:latin typeface="MV Boli" panose="02000500030200090000" pitchFamily="2" charset="0"/>
                <a:cs typeface="MV Boli" panose="02000500030200090000" pitchFamily="2" charset="0"/>
              </a:rPr>
              <a:t>Present World</a:t>
            </a:r>
            <a:endParaRPr lang="en-US" sz="6600" b="1" dirty="0">
              <a:solidFill>
                <a:schemeClr val="bg1"/>
              </a:solidFill>
              <a:latin typeface="MV Boli" panose="02000500030200090000" pitchFamily="2" charset="0"/>
              <a:cs typeface="MV Boli" panose="02000500030200090000" pitchFamily="2" charset="0"/>
            </a:endParaRPr>
          </a:p>
        </p:txBody>
      </p:sp>
      <p:sp>
        <p:nvSpPr>
          <p:cNvPr id="5" name="TextBox 4"/>
          <p:cNvSpPr txBox="1"/>
          <p:nvPr/>
        </p:nvSpPr>
        <p:spPr>
          <a:xfrm>
            <a:off x="4572000" y="2819400"/>
            <a:ext cx="7288695" cy="3693319"/>
          </a:xfrm>
          <a:prstGeom prst="rect">
            <a:avLst/>
          </a:prstGeom>
          <a:pattFill prst="pct10">
            <a:fgClr>
              <a:schemeClr val="bg1">
                <a:lumMod val="65000"/>
              </a:schemeClr>
            </a:fgClr>
            <a:bgClr>
              <a:schemeClr val="bg1">
                <a:lumMod val="95000"/>
              </a:schemeClr>
            </a:bgClr>
          </a:pattFill>
          <a:ln w="12700">
            <a:solidFill>
              <a:schemeClr val="tx2">
                <a:lumMod val="50000"/>
              </a:schemeClr>
            </a:solidFill>
          </a:ln>
        </p:spPr>
        <p:txBody>
          <a:bodyPr wrap="square" rtlCol="0">
            <a:spAutoFit/>
          </a:bodyPr>
          <a:lstStyle/>
          <a:p>
            <a:pPr algn="ctr"/>
            <a:r>
              <a:rPr lang="en-US" sz="2800" b="1" i="1" dirty="0">
                <a:latin typeface="MV Boli" panose="02000500030200090000" pitchFamily="2" charset="0"/>
                <a:cs typeface="MV Boli" panose="02000500030200090000" pitchFamily="2" charset="0"/>
              </a:rPr>
              <a:t>“</a:t>
            </a:r>
            <a:r>
              <a:rPr lang="en-US" sz="2800" b="1" dirty="0">
                <a:latin typeface="MV Boli" panose="02000500030200090000" pitchFamily="2" charset="0"/>
                <a:cs typeface="MV Boli" panose="02000500030200090000" pitchFamily="2" charset="0"/>
              </a:rPr>
              <a:t>Then I heard a voice from heaven saying to </a:t>
            </a:r>
            <a:r>
              <a:rPr lang="en-US" sz="2800" b="1" dirty="0" err="1">
                <a:latin typeface="MV Boli" panose="02000500030200090000" pitchFamily="2" charset="0"/>
                <a:cs typeface="MV Boli" panose="02000500030200090000" pitchFamily="2" charset="0"/>
              </a:rPr>
              <a:t>me,“Write</a:t>
            </a:r>
            <a:r>
              <a:rPr lang="en-US" sz="2800" b="1" dirty="0">
                <a:latin typeface="MV Boli" panose="02000500030200090000" pitchFamily="2" charset="0"/>
                <a:cs typeface="MV Boli" panose="02000500030200090000" pitchFamily="2" charset="0"/>
              </a:rPr>
              <a:t>: ‘Blessed are the dead who die in the Lord from now on.’”</a:t>
            </a:r>
          </a:p>
          <a:p>
            <a:pPr algn="ctr"/>
            <a:endParaRPr lang="en-US" sz="1000" b="1" dirty="0">
              <a:latin typeface="MV Boli" panose="02000500030200090000" pitchFamily="2" charset="0"/>
              <a:cs typeface="MV Boli" panose="02000500030200090000" pitchFamily="2" charset="0"/>
            </a:endParaRPr>
          </a:p>
          <a:p>
            <a:pPr algn="ctr"/>
            <a:r>
              <a:rPr lang="en-US" sz="2800" b="1" dirty="0">
                <a:latin typeface="MV Boli" panose="02000500030200090000" pitchFamily="2" charset="0"/>
                <a:cs typeface="MV Boli" panose="02000500030200090000" pitchFamily="2" charset="0"/>
              </a:rPr>
              <a:t>“Yes,” says the Spirit, “that they may rest from their labors, and their works follow them.”</a:t>
            </a:r>
          </a:p>
          <a:p>
            <a:pPr algn="ctr"/>
            <a:endParaRPr lang="en-US" sz="2800" b="1" dirty="0">
              <a:solidFill>
                <a:schemeClr val="tx2">
                  <a:lumMod val="50000"/>
                </a:schemeClr>
              </a:solidFill>
              <a:latin typeface="MV Boli" panose="02000500030200090000" pitchFamily="2" charset="0"/>
              <a:cs typeface="MV Boli" panose="02000500030200090000" pitchFamily="2" charset="0"/>
            </a:endParaRPr>
          </a:p>
          <a:p>
            <a:pPr algn="ctr"/>
            <a:r>
              <a:rPr lang="en-US" sz="2800" b="1" dirty="0">
                <a:solidFill>
                  <a:schemeClr val="tx2">
                    <a:lumMod val="50000"/>
                  </a:schemeClr>
                </a:solidFill>
                <a:latin typeface="MV Boli" panose="02000500030200090000" pitchFamily="2" charset="0"/>
                <a:cs typeface="MV Boli" panose="02000500030200090000" pitchFamily="2" charset="0"/>
              </a:rPr>
              <a:t>Revelation 14:13</a:t>
            </a:r>
          </a:p>
        </p:txBody>
      </p:sp>
    </p:spTree>
    <p:extLst>
      <p:ext uri="{BB962C8B-B14F-4D97-AF65-F5344CB8AC3E}">
        <p14:creationId xmlns:p14="http://schemas.microsoft.com/office/powerpoint/2010/main" val="4855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7999"/>
          </a:xfrm>
          <a:prstGeom prst="rect">
            <a:avLst/>
          </a:prstGeom>
        </p:spPr>
      </p:pic>
      <p:sp>
        <p:nvSpPr>
          <p:cNvPr id="3" name="Title 2"/>
          <p:cNvSpPr>
            <a:spLocks noGrp="1"/>
          </p:cNvSpPr>
          <p:nvPr>
            <p:ph type="title"/>
          </p:nvPr>
        </p:nvSpPr>
        <p:spPr>
          <a:xfrm>
            <a:off x="4187688" y="198783"/>
            <a:ext cx="7765774" cy="2266121"/>
          </a:xfrm>
        </p:spPr>
        <p:txBody>
          <a:bodyPr>
            <a:noAutofit/>
          </a:bodyPr>
          <a:lstStyle/>
          <a:p>
            <a:pPr algn="ctr"/>
            <a:r>
              <a:rPr lang="en-US" sz="6600" b="1" dirty="0">
                <a:latin typeface="MV Boli" panose="02000500030200090000" pitchFamily="2" charset="0"/>
                <a:cs typeface="MV Boli" panose="02000500030200090000" pitchFamily="2" charset="0"/>
              </a:rPr>
              <a:t>Lover </a:t>
            </a:r>
            <a:br>
              <a:rPr lang="en-US" sz="6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of the </a:t>
            </a:r>
            <a:br>
              <a:rPr lang="en-US" sz="4800" b="1" dirty="0">
                <a:latin typeface="MV Boli" panose="02000500030200090000" pitchFamily="2" charset="0"/>
                <a:cs typeface="MV Boli" panose="02000500030200090000" pitchFamily="2" charset="0"/>
              </a:rPr>
            </a:br>
            <a:r>
              <a:rPr lang="en-US" sz="6600" b="1" dirty="0">
                <a:latin typeface="MV Boli" panose="02000500030200090000" pitchFamily="2" charset="0"/>
                <a:cs typeface="MV Boli" panose="02000500030200090000" pitchFamily="2" charset="0"/>
              </a:rPr>
              <a:t>Present World</a:t>
            </a:r>
            <a:endParaRPr lang="en-US" sz="6600" b="1" dirty="0">
              <a:solidFill>
                <a:schemeClr val="bg1"/>
              </a:solidFill>
              <a:latin typeface="MV Boli" panose="02000500030200090000" pitchFamily="2" charset="0"/>
              <a:cs typeface="MV Boli" panose="02000500030200090000" pitchFamily="2" charset="0"/>
            </a:endParaRPr>
          </a:p>
        </p:txBody>
      </p:sp>
      <p:sp>
        <p:nvSpPr>
          <p:cNvPr id="5" name="TextBox 4"/>
          <p:cNvSpPr txBox="1"/>
          <p:nvPr/>
        </p:nvSpPr>
        <p:spPr>
          <a:xfrm>
            <a:off x="4545496" y="2978426"/>
            <a:ext cx="7288695" cy="1815882"/>
          </a:xfrm>
          <a:prstGeom prst="rect">
            <a:avLst/>
          </a:prstGeom>
          <a:pattFill prst="pct10">
            <a:fgClr>
              <a:schemeClr val="bg1">
                <a:lumMod val="65000"/>
              </a:schemeClr>
            </a:fgClr>
            <a:bgClr>
              <a:schemeClr val="bg1">
                <a:lumMod val="95000"/>
              </a:schemeClr>
            </a:bgClr>
          </a:pattFill>
          <a:ln w="12700">
            <a:solidFill>
              <a:schemeClr val="tx2">
                <a:lumMod val="50000"/>
              </a:schemeClr>
            </a:solidFill>
          </a:ln>
        </p:spPr>
        <p:txBody>
          <a:bodyPr wrap="square" rtlCol="0">
            <a:spAutoFit/>
          </a:bodyPr>
          <a:lstStyle/>
          <a:p>
            <a:pPr algn="ctr"/>
            <a:r>
              <a:rPr lang="en-US" sz="2800" b="1" dirty="0">
                <a:latin typeface="MV Boli" panose="02000500030200090000" pitchFamily="2" charset="0"/>
                <a:cs typeface="MV Boli" panose="02000500030200090000" pitchFamily="2" charset="0"/>
              </a:rPr>
              <a:t>“You are our epistle written in our hearts, known and read by all men;”</a:t>
            </a:r>
          </a:p>
          <a:p>
            <a:pPr algn="ctr"/>
            <a:endParaRPr lang="en-US" sz="2800" b="1" dirty="0">
              <a:solidFill>
                <a:schemeClr val="tx2">
                  <a:lumMod val="50000"/>
                </a:schemeClr>
              </a:solidFill>
              <a:latin typeface="MV Boli" panose="02000500030200090000" pitchFamily="2" charset="0"/>
              <a:cs typeface="MV Boli" panose="02000500030200090000" pitchFamily="2" charset="0"/>
            </a:endParaRPr>
          </a:p>
          <a:p>
            <a:pPr algn="ctr"/>
            <a:r>
              <a:rPr lang="en-US" sz="2800" b="1" dirty="0">
                <a:solidFill>
                  <a:schemeClr val="tx2">
                    <a:lumMod val="50000"/>
                  </a:schemeClr>
                </a:solidFill>
                <a:latin typeface="MV Boli" panose="02000500030200090000" pitchFamily="2" charset="0"/>
                <a:cs typeface="MV Boli" panose="02000500030200090000" pitchFamily="2" charset="0"/>
              </a:rPr>
              <a:t>2 Corinthians 3:2</a:t>
            </a:r>
          </a:p>
        </p:txBody>
      </p:sp>
    </p:spTree>
    <p:extLst>
      <p:ext uri="{BB962C8B-B14F-4D97-AF65-F5344CB8AC3E}">
        <p14:creationId xmlns:p14="http://schemas.microsoft.com/office/powerpoint/2010/main" val="390887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7999"/>
          </a:xfrm>
          <a:prstGeom prst="rect">
            <a:avLst/>
          </a:prstGeom>
        </p:spPr>
      </p:pic>
      <p:sp>
        <p:nvSpPr>
          <p:cNvPr id="3" name="Title 2"/>
          <p:cNvSpPr>
            <a:spLocks noGrp="1"/>
          </p:cNvSpPr>
          <p:nvPr>
            <p:ph type="title"/>
          </p:nvPr>
        </p:nvSpPr>
        <p:spPr>
          <a:xfrm>
            <a:off x="4187688" y="198783"/>
            <a:ext cx="7765774" cy="2266121"/>
          </a:xfrm>
        </p:spPr>
        <p:txBody>
          <a:bodyPr>
            <a:noAutofit/>
          </a:bodyPr>
          <a:lstStyle/>
          <a:p>
            <a:pPr algn="ctr"/>
            <a:r>
              <a:rPr lang="en-US" sz="6600" b="1" dirty="0">
                <a:latin typeface="MV Boli" panose="02000500030200090000" pitchFamily="2" charset="0"/>
                <a:cs typeface="MV Boli" panose="02000500030200090000" pitchFamily="2" charset="0"/>
              </a:rPr>
              <a:t>Lover </a:t>
            </a:r>
            <a:br>
              <a:rPr lang="en-US" sz="6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of the </a:t>
            </a:r>
            <a:br>
              <a:rPr lang="en-US" sz="4800" b="1" dirty="0">
                <a:latin typeface="MV Boli" panose="02000500030200090000" pitchFamily="2" charset="0"/>
                <a:cs typeface="MV Boli" panose="02000500030200090000" pitchFamily="2" charset="0"/>
              </a:rPr>
            </a:br>
            <a:r>
              <a:rPr lang="en-US" sz="6600" b="1" dirty="0">
                <a:latin typeface="MV Boli" panose="02000500030200090000" pitchFamily="2" charset="0"/>
                <a:cs typeface="MV Boli" panose="02000500030200090000" pitchFamily="2" charset="0"/>
              </a:rPr>
              <a:t>Present World</a:t>
            </a:r>
            <a:endParaRPr lang="en-US" sz="6600" b="1" dirty="0">
              <a:solidFill>
                <a:schemeClr val="bg1"/>
              </a:solidFill>
              <a:latin typeface="MV Boli" panose="02000500030200090000" pitchFamily="2" charset="0"/>
              <a:cs typeface="MV Boli" panose="02000500030200090000" pitchFamily="2" charset="0"/>
            </a:endParaRPr>
          </a:p>
        </p:txBody>
      </p:sp>
      <p:sp>
        <p:nvSpPr>
          <p:cNvPr id="5" name="TextBox 4"/>
          <p:cNvSpPr txBox="1"/>
          <p:nvPr/>
        </p:nvSpPr>
        <p:spPr>
          <a:xfrm>
            <a:off x="4426227" y="2951921"/>
            <a:ext cx="7288695" cy="2800767"/>
          </a:xfrm>
          <a:prstGeom prst="rect">
            <a:avLst/>
          </a:prstGeom>
          <a:pattFill prst="pct10">
            <a:fgClr>
              <a:schemeClr val="bg1">
                <a:lumMod val="65000"/>
              </a:schemeClr>
            </a:fgClr>
            <a:bgClr>
              <a:schemeClr val="bg1">
                <a:lumMod val="95000"/>
              </a:schemeClr>
            </a:bgClr>
          </a:pattFill>
          <a:ln w="12700">
            <a:solidFill>
              <a:schemeClr val="tx2">
                <a:lumMod val="50000"/>
              </a:schemeClr>
            </a:solidFill>
          </a:ln>
        </p:spPr>
        <p:txBody>
          <a:bodyPr wrap="square" rtlCol="0">
            <a:spAutoFit/>
          </a:bodyPr>
          <a:lstStyle/>
          <a:p>
            <a:pPr algn="ctr"/>
            <a:r>
              <a:rPr lang="en-US" sz="4400" b="1" dirty="0">
                <a:latin typeface="MV Boli" panose="02000500030200090000" pitchFamily="2" charset="0"/>
                <a:cs typeface="MV Boli" panose="02000500030200090000" pitchFamily="2" charset="0"/>
              </a:rPr>
              <a:t>Some will be remembered by their outrageous conduct, others by their righteous deeds…</a:t>
            </a:r>
            <a:endParaRPr lang="en-US" sz="4400" b="1" dirty="0">
              <a:solidFill>
                <a:schemeClr val="tx2">
                  <a:lumMod val="50000"/>
                </a:schemeClr>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1669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7999"/>
          </a:xfrm>
          <a:prstGeom prst="rect">
            <a:avLst/>
          </a:prstGeom>
        </p:spPr>
      </p:pic>
      <p:sp>
        <p:nvSpPr>
          <p:cNvPr id="3" name="Title 2"/>
          <p:cNvSpPr>
            <a:spLocks noGrp="1"/>
          </p:cNvSpPr>
          <p:nvPr>
            <p:ph type="title"/>
          </p:nvPr>
        </p:nvSpPr>
        <p:spPr>
          <a:xfrm>
            <a:off x="4187688" y="198783"/>
            <a:ext cx="7765774" cy="2266121"/>
          </a:xfrm>
        </p:spPr>
        <p:txBody>
          <a:bodyPr>
            <a:noAutofit/>
          </a:bodyPr>
          <a:lstStyle/>
          <a:p>
            <a:pPr algn="ctr"/>
            <a:r>
              <a:rPr lang="en-US" sz="6600" b="1" dirty="0">
                <a:latin typeface="MV Boli" panose="02000500030200090000" pitchFamily="2" charset="0"/>
                <a:cs typeface="MV Boli" panose="02000500030200090000" pitchFamily="2" charset="0"/>
              </a:rPr>
              <a:t>Lover </a:t>
            </a:r>
            <a:br>
              <a:rPr lang="en-US" sz="6600" b="1" dirty="0">
                <a:latin typeface="MV Boli" panose="02000500030200090000" pitchFamily="2" charset="0"/>
                <a:cs typeface="MV Boli" panose="02000500030200090000" pitchFamily="2" charset="0"/>
              </a:rPr>
            </a:br>
            <a:r>
              <a:rPr lang="en-US" sz="3600" b="1" dirty="0">
                <a:latin typeface="MV Boli" panose="02000500030200090000" pitchFamily="2" charset="0"/>
                <a:cs typeface="MV Boli" panose="02000500030200090000" pitchFamily="2" charset="0"/>
              </a:rPr>
              <a:t>of the </a:t>
            </a:r>
            <a:br>
              <a:rPr lang="en-US" sz="4800" b="1" dirty="0">
                <a:latin typeface="MV Boli" panose="02000500030200090000" pitchFamily="2" charset="0"/>
                <a:cs typeface="MV Boli" panose="02000500030200090000" pitchFamily="2" charset="0"/>
              </a:rPr>
            </a:br>
            <a:r>
              <a:rPr lang="en-US" sz="6600" b="1" dirty="0">
                <a:latin typeface="MV Boli" panose="02000500030200090000" pitchFamily="2" charset="0"/>
                <a:cs typeface="MV Boli" panose="02000500030200090000" pitchFamily="2" charset="0"/>
              </a:rPr>
              <a:t>Present World</a:t>
            </a:r>
            <a:endParaRPr lang="en-US" sz="6600" b="1" dirty="0">
              <a:solidFill>
                <a:schemeClr val="bg1"/>
              </a:solidFill>
              <a:latin typeface="MV Boli" panose="02000500030200090000" pitchFamily="2" charset="0"/>
              <a:cs typeface="MV Boli" panose="02000500030200090000" pitchFamily="2" charset="0"/>
            </a:endParaRPr>
          </a:p>
        </p:txBody>
      </p:sp>
      <p:sp>
        <p:nvSpPr>
          <p:cNvPr id="5" name="TextBox 4"/>
          <p:cNvSpPr txBox="1"/>
          <p:nvPr/>
        </p:nvSpPr>
        <p:spPr>
          <a:xfrm>
            <a:off x="6241775" y="2819400"/>
            <a:ext cx="4121426" cy="1569660"/>
          </a:xfrm>
          <a:prstGeom prst="rect">
            <a:avLst/>
          </a:prstGeom>
          <a:noFill/>
        </p:spPr>
        <p:txBody>
          <a:bodyPr wrap="square" rtlCol="0">
            <a:spAutoFit/>
          </a:bodyPr>
          <a:lstStyle/>
          <a:p>
            <a:r>
              <a:rPr lang="en-US" sz="9600" b="1" dirty="0">
                <a:solidFill>
                  <a:schemeClr val="tx2">
                    <a:lumMod val="50000"/>
                  </a:schemeClr>
                </a:solidFill>
                <a:latin typeface="MV Boli" panose="02000500030200090000" pitchFamily="2" charset="0"/>
                <a:cs typeface="MV Boli" panose="02000500030200090000" pitchFamily="2" charset="0"/>
              </a:rPr>
              <a:t>Demas</a:t>
            </a:r>
          </a:p>
        </p:txBody>
      </p:sp>
    </p:spTree>
    <p:extLst>
      <p:ext uri="{BB962C8B-B14F-4D97-AF65-F5344CB8AC3E}">
        <p14:creationId xmlns:p14="http://schemas.microsoft.com/office/powerpoint/2010/main" val="329165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7999"/>
          </a:xfrm>
          <a:prstGeom prst="rect">
            <a:avLst/>
          </a:prstGeom>
        </p:spPr>
      </p:pic>
      <p:sp>
        <p:nvSpPr>
          <p:cNvPr id="3" name="Title 2"/>
          <p:cNvSpPr>
            <a:spLocks noGrp="1"/>
          </p:cNvSpPr>
          <p:nvPr>
            <p:ph type="title"/>
          </p:nvPr>
        </p:nvSpPr>
        <p:spPr>
          <a:xfrm>
            <a:off x="838200" y="468871"/>
            <a:ext cx="10515600" cy="1325563"/>
          </a:xfrm>
        </p:spPr>
        <p:txBody>
          <a:bodyPr>
            <a:noAutofit/>
          </a:bodyPr>
          <a:lstStyle/>
          <a:p>
            <a:pPr algn="ctr"/>
            <a:r>
              <a:rPr lang="en-US" sz="1800" b="1" dirty="0">
                <a:solidFill>
                  <a:schemeClr val="bg1"/>
                </a:solidFill>
                <a:latin typeface="MV Boli" panose="02000500030200090000" pitchFamily="2" charset="0"/>
                <a:cs typeface="MV Boli" panose="02000500030200090000" pitchFamily="2" charset="0"/>
              </a:rPr>
              <a:t>Lover </a:t>
            </a:r>
            <a:br>
              <a:rPr lang="en-US" sz="1800" b="1" dirty="0">
                <a:solidFill>
                  <a:schemeClr val="bg1"/>
                </a:solidFill>
                <a:latin typeface="MV Boli" panose="02000500030200090000" pitchFamily="2" charset="0"/>
                <a:cs typeface="MV Boli" panose="02000500030200090000" pitchFamily="2" charset="0"/>
              </a:rPr>
            </a:br>
            <a:r>
              <a:rPr lang="en-US" sz="1400" b="1" dirty="0">
                <a:solidFill>
                  <a:schemeClr val="bg1"/>
                </a:solidFill>
                <a:latin typeface="MV Boli" panose="02000500030200090000" pitchFamily="2" charset="0"/>
                <a:cs typeface="MV Boli" panose="02000500030200090000" pitchFamily="2" charset="0"/>
              </a:rPr>
              <a:t>of the </a:t>
            </a:r>
            <a:br>
              <a:rPr lang="en-US" sz="1800" b="1" dirty="0">
                <a:solidFill>
                  <a:schemeClr val="bg1"/>
                </a:solidFill>
                <a:latin typeface="MV Boli" panose="02000500030200090000" pitchFamily="2" charset="0"/>
                <a:cs typeface="MV Boli" panose="02000500030200090000" pitchFamily="2" charset="0"/>
              </a:rPr>
            </a:br>
            <a:r>
              <a:rPr lang="en-US" sz="1800" b="1" dirty="0">
                <a:solidFill>
                  <a:schemeClr val="bg1"/>
                </a:solidFill>
                <a:latin typeface="MV Boli" panose="02000500030200090000" pitchFamily="2" charset="0"/>
                <a:cs typeface="MV Boli" panose="02000500030200090000" pitchFamily="2" charset="0"/>
              </a:rPr>
              <a:t>Present World</a:t>
            </a:r>
          </a:p>
        </p:txBody>
      </p:sp>
      <p:sp>
        <p:nvSpPr>
          <p:cNvPr id="6" name="Content Placeholder 5"/>
          <p:cNvSpPr>
            <a:spLocks noGrp="1"/>
          </p:cNvSpPr>
          <p:nvPr>
            <p:ph idx="1"/>
          </p:nvPr>
        </p:nvSpPr>
        <p:spPr>
          <a:xfrm>
            <a:off x="4041913" y="1428059"/>
            <a:ext cx="8150087" cy="4351338"/>
          </a:xfrm>
        </p:spPr>
        <p:txBody>
          <a:bodyPr/>
          <a:lstStyle/>
          <a:p>
            <a:r>
              <a:rPr lang="en-US" sz="3200" b="1" dirty="0">
                <a:latin typeface="MV Boli" panose="02000500030200090000" pitchFamily="2" charset="0"/>
                <a:cs typeface="MV Boli" panose="02000500030200090000" pitchFamily="2" charset="0"/>
              </a:rPr>
              <a:t>First appears in Rome AD 60-62</a:t>
            </a:r>
          </a:p>
          <a:p>
            <a:pPr lvl="1"/>
            <a:r>
              <a:rPr lang="en-US" sz="2800" dirty="0">
                <a:latin typeface="MV Boli" panose="02000500030200090000" pitchFamily="2" charset="0"/>
                <a:cs typeface="MV Boli" panose="02000500030200090000" pitchFamily="2" charset="0"/>
              </a:rPr>
              <a:t>During Paul’s imprisonment</a:t>
            </a:r>
          </a:p>
          <a:p>
            <a:pPr lvl="2"/>
            <a:r>
              <a:rPr lang="en-US" sz="2400" dirty="0">
                <a:latin typeface="MV Boli" panose="02000500030200090000" pitchFamily="2" charset="0"/>
                <a:cs typeface="MV Boli" panose="02000500030200090000" pitchFamily="2" charset="0"/>
              </a:rPr>
              <a:t> Acts 28:30-31</a:t>
            </a:r>
          </a:p>
          <a:p>
            <a:pPr lvl="1"/>
            <a:endParaRPr lang="en-US" sz="1400" dirty="0">
              <a:latin typeface="MV Boli" panose="02000500030200090000" pitchFamily="2" charset="0"/>
              <a:cs typeface="MV Boli" panose="02000500030200090000" pitchFamily="2" charset="0"/>
            </a:endParaRPr>
          </a:p>
          <a:p>
            <a:r>
              <a:rPr lang="en-US" sz="3200" b="1" dirty="0">
                <a:latin typeface="MV Boli" panose="02000500030200090000" pitchFamily="2" charset="0"/>
                <a:cs typeface="MV Boli" panose="02000500030200090000" pitchFamily="2" charset="0"/>
              </a:rPr>
              <a:t>Last chapter of Colossians there are at least eight with Paul including Demas</a:t>
            </a:r>
          </a:p>
          <a:p>
            <a:pPr lvl="1"/>
            <a:r>
              <a:rPr lang="en-US" sz="2800" dirty="0">
                <a:latin typeface="MV Boli" panose="02000500030200090000" pitchFamily="2" charset="0"/>
                <a:cs typeface="MV Boli" panose="02000500030200090000" pitchFamily="2" charset="0"/>
              </a:rPr>
              <a:t>A good friend</a:t>
            </a:r>
          </a:p>
          <a:p>
            <a:pPr lvl="1"/>
            <a:r>
              <a:rPr lang="en-US" sz="2800" dirty="0">
                <a:latin typeface="MV Boli" panose="02000500030200090000" pitchFamily="2" charset="0"/>
                <a:cs typeface="MV Boli" panose="02000500030200090000" pitchFamily="2" charset="0"/>
              </a:rPr>
              <a:t>Was a faithful brother</a:t>
            </a:r>
          </a:p>
          <a:p>
            <a:pPr lvl="1"/>
            <a:r>
              <a:rPr lang="en-US" sz="2800" dirty="0">
                <a:latin typeface="MV Boli" panose="02000500030200090000" pitchFamily="2" charset="0"/>
                <a:cs typeface="MV Boli" panose="02000500030200090000" pitchFamily="2" charset="0"/>
              </a:rPr>
              <a:t>Was an associate in the ministry of gospel</a:t>
            </a:r>
          </a:p>
        </p:txBody>
      </p:sp>
      <p:sp>
        <p:nvSpPr>
          <p:cNvPr id="5" name="TextBox 4"/>
          <p:cNvSpPr txBox="1"/>
          <p:nvPr/>
        </p:nvSpPr>
        <p:spPr>
          <a:xfrm>
            <a:off x="4168772" y="468871"/>
            <a:ext cx="7185028" cy="770683"/>
          </a:xfrm>
          <a:prstGeom prst="rect">
            <a:avLst/>
          </a:prstGeom>
          <a:noFill/>
        </p:spPr>
        <p:txBody>
          <a:bodyPr wrap="square" rtlCol="0">
            <a:spAutoFit/>
          </a:bodyPr>
          <a:lstStyle/>
          <a:p>
            <a:r>
              <a:rPr lang="en-US" sz="4400" b="1" u="sng" dirty="0">
                <a:solidFill>
                  <a:schemeClr val="tx2">
                    <a:lumMod val="50000"/>
                  </a:schemeClr>
                </a:solidFill>
                <a:latin typeface="MV Boli" panose="02000500030200090000" pitchFamily="2" charset="0"/>
                <a:cs typeface="MV Boli" panose="02000500030200090000" pitchFamily="2" charset="0"/>
              </a:rPr>
              <a:t>Demas’ Spiritual Activities</a:t>
            </a:r>
          </a:p>
        </p:txBody>
      </p:sp>
      <p:sp>
        <p:nvSpPr>
          <p:cNvPr id="7" name="Title 2"/>
          <p:cNvSpPr txBox="1">
            <a:spLocks/>
          </p:cNvSpPr>
          <p:nvPr/>
        </p:nvSpPr>
        <p:spPr>
          <a:xfrm>
            <a:off x="10350500" y="5872551"/>
            <a:ext cx="1708150" cy="863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chemeClr val="bg1"/>
                </a:solidFill>
                <a:latin typeface="MV Boli" panose="02000500030200090000" pitchFamily="2" charset="0"/>
                <a:cs typeface="MV Boli" panose="02000500030200090000" pitchFamily="2" charset="0"/>
              </a:rPr>
              <a:t>Lover </a:t>
            </a:r>
            <a:br>
              <a:rPr lang="en-US" sz="1600" dirty="0">
                <a:solidFill>
                  <a:schemeClr val="bg1"/>
                </a:solidFill>
                <a:latin typeface="MV Boli" panose="02000500030200090000" pitchFamily="2" charset="0"/>
                <a:cs typeface="MV Boli" panose="02000500030200090000" pitchFamily="2" charset="0"/>
              </a:rPr>
            </a:br>
            <a:r>
              <a:rPr lang="en-US" sz="1200" dirty="0">
                <a:solidFill>
                  <a:schemeClr val="bg1"/>
                </a:solidFill>
                <a:latin typeface="MV Boli" panose="02000500030200090000" pitchFamily="2" charset="0"/>
                <a:cs typeface="MV Boli" panose="02000500030200090000" pitchFamily="2" charset="0"/>
              </a:rPr>
              <a:t>of the </a:t>
            </a:r>
            <a:br>
              <a:rPr lang="en-US" sz="1600" dirty="0">
                <a:solidFill>
                  <a:schemeClr val="bg1"/>
                </a:solidFill>
                <a:latin typeface="MV Boli" panose="02000500030200090000" pitchFamily="2" charset="0"/>
                <a:cs typeface="MV Boli" panose="02000500030200090000" pitchFamily="2" charset="0"/>
              </a:rPr>
            </a:br>
            <a:r>
              <a:rPr lang="en-US" sz="1600" dirty="0">
                <a:solidFill>
                  <a:schemeClr val="bg1"/>
                </a:solidFill>
                <a:latin typeface="MV Boli" panose="02000500030200090000" pitchFamily="2" charset="0"/>
                <a:cs typeface="MV Boli" panose="02000500030200090000" pitchFamily="2" charset="0"/>
              </a:rPr>
              <a:t>Present World</a:t>
            </a:r>
          </a:p>
        </p:txBody>
      </p:sp>
    </p:spTree>
    <p:extLst>
      <p:ext uri="{BB962C8B-B14F-4D97-AF65-F5344CB8AC3E}">
        <p14:creationId xmlns:p14="http://schemas.microsoft.com/office/powerpoint/2010/main" val="349200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750"/>
                                        <p:tgtEl>
                                          <p:spTgt spid="6">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up)">
                                      <p:cBhvr>
                                        <p:cTn id="13" dur="750"/>
                                        <p:tgtEl>
                                          <p:spTgt spid="6">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up)">
                                      <p:cBhvr>
                                        <p:cTn id="16" dur="750"/>
                                        <p:tgtEl>
                                          <p:spTgt spid="6">
                                            <p:txEl>
                                              <p:pRg st="4" end="4"/>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up)">
                                      <p:cBhvr>
                                        <p:cTn id="19" dur="750"/>
                                        <p:tgtEl>
                                          <p:spTgt spid="6">
                                            <p:txEl>
                                              <p:pRg st="5" end="5"/>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up)">
                                      <p:cBhvr>
                                        <p:cTn id="22" dur="750"/>
                                        <p:tgtEl>
                                          <p:spTgt spid="6">
                                            <p:txEl>
                                              <p:pRg st="6" end="6"/>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wipe(up)">
                                      <p:cBhvr>
                                        <p:cTn id="25" dur="7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
            <a:ext cx="12192000" cy="6857999"/>
          </a:xfrm>
          <a:prstGeom prst="rect">
            <a:avLst/>
          </a:prstGeom>
        </p:spPr>
      </p:pic>
      <p:sp>
        <p:nvSpPr>
          <p:cNvPr id="3" name="Title 2"/>
          <p:cNvSpPr>
            <a:spLocks noGrp="1"/>
          </p:cNvSpPr>
          <p:nvPr>
            <p:ph type="title"/>
          </p:nvPr>
        </p:nvSpPr>
        <p:spPr>
          <a:xfrm>
            <a:off x="838200" y="468871"/>
            <a:ext cx="10515600" cy="1325563"/>
          </a:xfrm>
        </p:spPr>
        <p:txBody>
          <a:bodyPr>
            <a:noAutofit/>
          </a:bodyPr>
          <a:lstStyle/>
          <a:p>
            <a:pPr algn="ctr"/>
            <a:r>
              <a:rPr lang="en-US" sz="1800" b="1" dirty="0">
                <a:solidFill>
                  <a:schemeClr val="bg1"/>
                </a:solidFill>
                <a:latin typeface="MV Boli" panose="02000500030200090000" pitchFamily="2" charset="0"/>
                <a:cs typeface="MV Boli" panose="02000500030200090000" pitchFamily="2" charset="0"/>
              </a:rPr>
              <a:t>Lover </a:t>
            </a:r>
            <a:br>
              <a:rPr lang="en-US" sz="1800" b="1" dirty="0">
                <a:solidFill>
                  <a:schemeClr val="bg1"/>
                </a:solidFill>
                <a:latin typeface="MV Boli" panose="02000500030200090000" pitchFamily="2" charset="0"/>
                <a:cs typeface="MV Boli" panose="02000500030200090000" pitchFamily="2" charset="0"/>
              </a:rPr>
            </a:br>
            <a:r>
              <a:rPr lang="en-US" sz="1400" b="1" dirty="0">
                <a:solidFill>
                  <a:schemeClr val="bg1"/>
                </a:solidFill>
                <a:latin typeface="MV Boli" panose="02000500030200090000" pitchFamily="2" charset="0"/>
                <a:cs typeface="MV Boli" panose="02000500030200090000" pitchFamily="2" charset="0"/>
              </a:rPr>
              <a:t>of the </a:t>
            </a:r>
            <a:br>
              <a:rPr lang="en-US" sz="1800" b="1" dirty="0">
                <a:solidFill>
                  <a:schemeClr val="bg1"/>
                </a:solidFill>
                <a:latin typeface="MV Boli" panose="02000500030200090000" pitchFamily="2" charset="0"/>
                <a:cs typeface="MV Boli" panose="02000500030200090000" pitchFamily="2" charset="0"/>
              </a:rPr>
            </a:br>
            <a:r>
              <a:rPr lang="en-US" sz="1800" b="1" dirty="0">
                <a:solidFill>
                  <a:schemeClr val="bg1"/>
                </a:solidFill>
                <a:latin typeface="MV Boli" panose="02000500030200090000" pitchFamily="2" charset="0"/>
                <a:cs typeface="MV Boli" panose="02000500030200090000" pitchFamily="2" charset="0"/>
              </a:rPr>
              <a:t>Present World</a:t>
            </a:r>
          </a:p>
        </p:txBody>
      </p:sp>
      <p:sp>
        <p:nvSpPr>
          <p:cNvPr id="6" name="Content Placeholder 5"/>
          <p:cNvSpPr>
            <a:spLocks noGrp="1"/>
          </p:cNvSpPr>
          <p:nvPr>
            <p:ph idx="1"/>
          </p:nvPr>
        </p:nvSpPr>
        <p:spPr>
          <a:xfrm>
            <a:off x="4168772" y="1958851"/>
            <a:ext cx="7368208" cy="4351338"/>
          </a:xfrm>
        </p:spPr>
        <p:txBody>
          <a:bodyPr>
            <a:normAutofit/>
          </a:bodyPr>
          <a:lstStyle/>
          <a:p>
            <a:pPr marL="0" indent="0" algn="ctr">
              <a:buNone/>
            </a:pPr>
            <a:r>
              <a:rPr lang="en-US" sz="3600" b="1" dirty="0">
                <a:latin typeface="MV Boli" panose="02000500030200090000" pitchFamily="2" charset="0"/>
                <a:cs typeface="MV Boli" panose="02000500030200090000" pitchFamily="2" charset="0"/>
              </a:rPr>
              <a:t>“for Demas has forsaken me, having loved this present world, and has departed for Thessalonica”</a:t>
            </a:r>
          </a:p>
          <a:p>
            <a:pPr marL="0" indent="0" algn="ctr">
              <a:buNone/>
            </a:pPr>
            <a:endParaRPr lang="en-US" b="1" dirty="0">
              <a:latin typeface="MV Boli" panose="02000500030200090000" pitchFamily="2" charset="0"/>
              <a:cs typeface="MV Boli" panose="02000500030200090000" pitchFamily="2" charset="0"/>
            </a:endParaRPr>
          </a:p>
          <a:p>
            <a:pPr marL="0" indent="0" algn="ctr">
              <a:buNone/>
            </a:pPr>
            <a:r>
              <a:rPr lang="en-US" sz="3600" b="1" dirty="0">
                <a:latin typeface="MV Boli" panose="02000500030200090000" pitchFamily="2" charset="0"/>
                <a:cs typeface="MV Boli" panose="02000500030200090000" pitchFamily="2" charset="0"/>
              </a:rPr>
              <a:t>2 Timothy 4:10</a:t>
            </a:r>
          </a:p>
        </p:txBody>
      </p:sp>
      <p:sp>
        <p:nvSpPr>
          <p:cNvPr id="5" name="TextBox 4"/>
          <p:cNvSpPr txBox="1"/>
          <p:nvPr/>
        </p:nvSpPr>
        <p:spPr>
          <a:xfrm>
            <a:off x="4168772" y="468871"/>
            <a:ext cx="7185028" cy="770683"/>
          </a:xfrm>
          <a:prstGeom prst="rect">
            <a:avLst/>
          </a:prstGeom>
          <a:noFill/>
        </p:spPr>
        <p:txBody>
          <a:bodyPr wrap="square" rtlCol="0">
            <a:spAutoFit/>
          </a:bodyPr>
          <a:lstStyle/>
          <a:p>
            <a:r>
              <a:rPr lang="en-US" sz="4400" b="1" u="sng" dirty="0">
                <a:solidFill>
                  <a:schemeClr val="tx2">
                    <a:lumMod val="50000"/>
                  </a:schemeClr>
                </a:solidFill>
                <a:latin typeface="MV Boli" panose="02000500030200090000" pitchFamily="2" charset="0"/>
                <a:cs typeface="MV Boli" panose="02000500030200090000" pitchFamily="2" charset="0"/>
              </a:rPr>
              <a:t>Demas Has Forsaken Me</a:t>
            </a:r>
          </a:p>
        </p:txBody>
      </p:sp>
      <p:sp>
        <p:nvSpPr>
          <p:cNvPr id="7" name="Title 2"/>
          <p:cNvSpPr txBox="1">
            <a:spLocks/>
          </p:cNvSpPr>
          <p:nvPr/>
        </p:nvSpPr>
        <p:spPr>
          <a:xfrm>
            <a:off x="10350500" y="5872551"/>
            <a:ext cx="1708150" cy="863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solidFill>
                  <a:schemeClr val="bg1"/>
                </a:solidFill>
                <a:latin typeface="MV Boli" panose="02000500030200090000" pitchFamily="2" charset="0"/>
                <a:cs typeface="MV Boli" panose="02000500030200090000" pitchFamily="2" charset="0"/>
              </a:rPr>
              <a:t>Lover </a:t>
            </a:r>
            <a:br>
              <a:rPr lang="en-US" sz="1600" dirty="0">
                <a:solidFill>
                  <a:schemeClr val="bg1"/>
                </a:solidFill>
                <a:latin typeface="MV Boli" panose="02000500030200090000" pitchFamily="2" charset="0"/>
                <a:cs typeface="MV Boli" panose="02000500030200090000" pitchFamily="2" charset="0"/>
              </a:rPr>
            </a:br>
            <a:r>
              <a:rPr lang="en-US" sz="1200" dirty="0">
                <a:solidFill>
                  <a:schemeClr val="bg1"/>
                </a:solidFill>
                <a:latin typeface="MV Boli" panose="02000500030200090000" pitchFamily="2" charset="0"/>
                <a:cs typeface="MV Boli" panose="02000500030200090000" pitchFamily="2" charset="0"/>
              </a:rPr>
              <a:t>of the </a:t>
            </a:r>
            <a:br>
              <a:rPr lang="en-US" sz="1600" dirty="0">
                <a:solidFill>
                  <a:schemeClr val="bg1"/>
                </a:solidFill>
                <a:latin typeface="MV Boli" panose="02000500030200090000" pitchFamily="2" charset="0"/>
                <a:cs typeface="MV Boli" panose="02000500030200090000" pitchFamily="2" charset="0"/>
              </a:rPr>
            </a:br>
            <a:r>
              <a:rPr lang="en-US" sz="1600" dirty="0">
                <a:solidFill>
                  <a:schemeClr val="bg1"/>
                </a:solidFill>
                <a:latin typeface="MV Boli" panose="02000500030200090000" pitchFamily="2" charset="0"/>
                <a:cs typeface="MV Boli" panose="02000500030200090000" pitchFamily="2" charset="0"/>
              </a:rPr>
              <a:t>Present World</a:t>
            </a:r>
          </a:p>
        </p:txBody>
      </p:sp>
    </p:spTree>
    <p:extLst>
      <p:ext uri="{BB962C8B-B14F-4D97-AF65-F5344CB8AC3E}">
        <p14:creationId xmlns:p14="http://schemas.microsoft.com/office/powerpoint/2010/main" val="362691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0"/>
                                        <p:tgtEl>
                                          <p:spTgt spid="6">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up)">
                                      <p:cBhvr>
                                        <p:cTn id="10" dur="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372</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MV Boli</vt:lpstr>
      <vt:lpstr>Office Theme</vt:lpstr>
      <vt:lpstr>PowerPoint Presentation</vt:lpstr>
      <vt:lpstr>Lover  of the  Present World</vt:lpstr>
      <vt:lpstr>Lover  of the  Present World</vt:lpstr>
      <vt:lpstr>Lover  of the  Present World</vt:lpstr>
      <vt:lpstr>Lover  of the  Present World</vt:lpstr>
      <vt:lpstr>Lover  of the  Present World</vt:lpstr>
      <vt:lpstr>Lover  of the  Present World</vt:lpstr>
      <vt:lpstr>Lover  of the  Present World</vt:lpstr>
      <vt:lpstr>Lover  of the  Present World</vt:lpstr>
      <vt:lpstr>PowerPoint Presentation</vt:lpstr>
      <vt:lpstr>PowerPoint Presentation</vt:lpstr>
      <vt:lpstr>PowerPoint Presentation</vt:lpstr>
      <vt:lpstr>PowerPoint Presentation</vt:lpstr>
      <vt:lpstr>PowerPoint Presentation</vt:lpstr>
      <vt:lpstr>PowerPoint Presentation</vt:lpstr>
      <vt:lpstr>Lover of the Present World</vt:lpstr>
      <vt:lpstr>Lover of the Present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Lenny</cp:lastModifiedBy>
  <cp:revision>28</cp:revision>
  <dcterms:created xsi:type="dcterms:W3CDTF">2016-09-07T01:24:21Z</dcterms:created>
  <dcterms:modified xsi:type="dcterms:W3CDTF">2016-09-25T11:47:07Z</dcterms:modified>
</cp:coreProperties>
</file>