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5" r:id="rId5"/>
    <p:sldId id="274" r:id="rId6"/>
    <p:sldId id="276" r:id="rId7"/>
    <p:sldId id="278" r:id="rId8"/>
    <p:sldId id="279" r:id="rId9"/>
    <p:sldId id="280" r:id="rId10"/>
    <p:sldId id="281"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BDBD"/>
    <a:srgbClr val="FF0000"/>
    <a:srgbClr val="DEF8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9" d="100"/>
          <a:sy n="109" d="100"/>
        </p:scale>
        <p:origin x="-66" y="-1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203937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1249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8677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42825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111775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06207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11028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0488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9591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6109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26263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5058-3748-4789-932C-406F959161BA}" type="datetimeFigureOut">
              <a:rPr lang="en-US" smtClean="0"/>
              <a:pPr/>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7124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35067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today is gonna be a good day"/>
          <p:cNvPicPr>
            <a:picLocks noChangeAspect="1" noChangeArrowheads="1"/>
          </p:cNvPicPr>
          <p:nvPr/>
        </p:nvPicPr>
        <p:blipFill>
          <a:blip r:embed="rId2" cstate="print"/>
          <a:srcRect/>
          <a:stretch>
            <a:fillRect/>
          </a:stretch>
        </p:blipFill>
        <p:spPr bwMode="auto">
          <a:xfrm>
            <a:off x="7559040" y="1602376"/>
            <a:ext cx="4127862" cy="41278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Oval 1"/>
          <p:cNvSpPr/>
          <p:nvPr/>
        </p:nvSpPr>
        <p:spPr>
          <a:xfrm>
            <a:off x="10772775" y="5772150"/>
            <a:ext cx="771525" cy="352425"/>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END</a:t>
            </a:r>
          </a:p>
        </p:txBody>
      </p:sp>
    </p:spTree>
    <p:extLst>
      <p:ext uri="{BB962C8B-B14F-4D97-AF65-F5344CB8AC3E}">
        <p14:creationId xmlns:p14="http://schemas.microsoft.com/office/powerpoint/2010/main" xmlns="" val="53506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ing positive"/>
          <p:cNvPicPr>
            <a:picLocks noChangeAspect="1" noChangeArrowheads="1"/>
          </p:cNvPicPr>
          <p:nvPr/>
        </p:nvPicPr>
        <p:blipFill>
          <a:blip r:embed="rId2" cstate="print"/>
          <a:srcRect/>
          <a:stretch>
            <a:fillRect/>
          </a:stretch>
        </p:blipFill>
        <p:spPr bwMode="auto">
          <a:xfrm>
            <a:off x="0" y="0"/>
            <a:ext cx="12192000" cy="6855684"/>
          </a:xfrm>
          <a:prstGeom prst="rect">
            <a:avLst/>
          </a:prstGeom>
          <a:noFill/>
        </p:spPr>
      </p:pic>
      <p:sp>
        <p:nvSpPr>
          <p:cNvPr id="5" name="Title 4"/>
          <p:cNvSpPr>
            <a:spLocks noGrp="1"/>
          </p:cNvSpPr>
          <p:nvPr>
            <p:ph type="title"/>
          </p:nvPr>
        </p:nvSpPr>
        <p:spPr>
          <a:xfrm>
            <a:off x="444844" y="3528456"/>
            <a:ext cx="6310184" cy="2089750"/>
          </a:xfrm>
        </p:spPr>
        <p:txBody>
          <a:bodyPr>
            <a:noAutofit/>
          </a:bodyPr>
          <a:lstStyle/>
          <a:p>
            <a:pPr algn="ctr"/>
            <a:r>
              <a:rPr lang="en-US" sz="5400" b="1" dirty="0" smtClean="0">
                <a:latin typeface="Leelawadee UI" pitchFamily="34" charset="-34"/>
                <a:cs typeface="Leelawadee UI" pitchFamily="34" charset="-34"/>
              </a:rPr>
              <a:t>Recipe to be a </a:t>
            </a:r>
            <a:r>
              <a:rPr lang="en-US" sz="6600" b="1" dirty="0" smtClean="0">
                <a:latin typeface="Leelawadee UI" pitchFamily="34" charset="-34"/>
                <a:cs typeface="Leelawadee UI" pitchFamily="34" charset="-34"/>
              </a:rPr>
              <a:t>Positive</a:t>
            </a:r>
            <a:r>
              <a:rPr lang="en-US" sz="5400" b="1" dirty="0" smtClean="0">
                <a:latin typeface="Leelawadee UI" pitchFamily="34" charset="-34"/>
                <a:cs typeface="Leelawadee UI" pitchFamily="34" charset="-34"/>
              </a:rPr>
              <a:t> </a:t>
            </a:r>
            <a:r>
              <a:rPr lang="en-US" sz="6600" b="1" dirty="0" smtClean="0">
                <a:latin typeface="Leelawadee UI" pitchFamily="34" charset="-34"/>
                <a:cs typeface="Leelawadee UI" pitchFamily="34" charset="-34"/>
              </a:rPr>
              <a:t>Person</a:t>
            </a:r>
            <a:endParaRPr lang="en-US" sz="6600" b="1" dirty="0">
              <a:latin typeface="Leelawadee UI" pitchFamily="34" charset="-34"/>
              <a:cs typeface="Leelawadee UI" pitchFamily="34"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think positive thoughts"/>
          <p:cNvPicPr>
            <a:picLocks noChangeAspect="1" noChangeArrowheads="1"/>
          </p:cNvPicPr>
          <p:nvPr/>
        </p:nvPicPr>
        <p:blipFill>
          <a:blip r:embed="rId2" cstate="print"/>
          <a:srcRect/>
          <a:stretch>
            <a:fillRect/>
          </a:stretch>
        </p:blipFill>
        <p:spPr bwMode="auto">
          <a:xfrm>
            <a:off x="106149" y="230660"/>
            <a:ext cx="6024605" cy="4518454"/>
          </a:xfrm>
          <a:prstGeom prst="rect">
            <a:avLst/>
          </a:prstGeom>
          <a:noFill/>
        </p:spPr>
      </p:pic>
      <p:sp>
        <p:nvSpPr>
          <p:cNvPr id="3" name="Rectangle 2"/>
          <p:cNvSpPr/>
          <p:nvPr/>
        </p:nvSpPr>
        <p:spPr>
          <a:xfrm>
            <a:off x="6532605" y="1685320"/>
            <a:ext cx="5404022" cy="4832092"/>
          </a:xfrm>
          <a:prstGeom prst="rect">
            <a:avLst/>
          </a:prstGeom>
        </p:spPr>
        <p:txBody>
          <a:bodyPr wrap="square">
            <a:spAutoFit/>
          </a:bodyPr>
          <a:lstStyle/>
          <a:p>
            <a:pPr algn="ctr"/>
            <a:r>
              <a:rPr lang="en-US" sz="2800" b="1" i="1" dirty="0" smtClean="0"/>
              <a:t>“Finally, brethren, whatever things are true, whatever things are noble, whatever things are just, whatever things are pure, whatever things are lovely, whatever things are of good report, if there is any virtue and if there is anything praiseworthy--meditate on these things”</a:t>
            </a:r>
          </a:p>
          <a:p>
            <a:pPr algn="ctr"/>
            <a:endParaRPr lang="en-US" sz="2800" b="1" i="1" dirty="0" smtClean="0"/>
          </a:p>
          <a:p>
            <a:pPr algn="ctr"/>
            <a:r>
              <a:rPr lang="en-US" sz="2400" i="1" dirty="0" smtClean="0"/>
              <a:t>Philippians 4:8</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32605" y="1685320"/>
            <a:ext cx="5404022" cy="4832092"/>
          </a:xfrm>
          <a:prstGeom prst="rect">
            <a:avLst/>
          </a:prstGeom>
        </p:spPr>
        <p:txBody>
          <a:bodyPr wrap="square">
            <a:spAutoFit/>
          </a:bodyPr>
          <a:lstStyle/>
          <a:p>
            <a:pPr algn="ctr"/>
            <a:r>
              <a:rPr lang="en-US" sz="2800" b="1" i="1" dirty="0" smtClean="0"/>
              <a:t>“Finally, brethren, whatever things are true, whatever things are noble, whatever things are just, whatever things are pure, whatever things are lovely, whatever things are of good report, if there is any virtue and if there is anything praiseworthy--meditate on these things”</a:t>
            </a:r>
          </a:p>
          <a:p>
            <a:pPr algn="ctr"/>
            <a:endParaRPr lang="en-US" sz="2800" b="1" i="1" dirty="0" smtClean="0"/>
          </a:p>
          <a:p>
            <a:pPr algn="ctr"/>
            <a:r>
              <a:rPr lang="en-US" sz="2400" i="1" dirty="0" smtClean="0"/>
              <a:t>Philippians 4:8</a:t>
            </a:r>
            <a:endParaRPr lang="en-US" sz="2400" i="1" dirty="0"/>
          </a:p>
        </p:txBody>
      </p:sp>
      <p:pic>
        <p:nvPicPr>
          <p:cNvPr id="26626" name="Picture 2" descr="Image result for think positive thoughts"/>
          <p:cNvPicPr>
            <a:picLocks noChangeAspect="1" noChangeArrowheads="1"/>
          </p:cNvPicPr>
          <p:nvPr/>
        </p:nvPicPr>
        <p:blipFill>
          <a:blip r:embed="rId2" cstate="print"/>
          <a:srcRect/>
          <a:stretch>
            <a:fillRect/>
          </a:stretch>
        </p:blipFill>
        <p:spPr bwMode="auto">
          <a:xfrm>
            <a:off x="878388" y="1234756"/>
            <a:ext cx="4676775" cy="46767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7652" name="Picture 4" descr="Image result for hear"/>
          <p:cNvPicPr>
            <a:picLocks noChangeAspect="1" noChangeArrowheads="1"/>
          </p:cNvPicPr>
          <p:nvPr/>
        </p:nvPicPr>
        <p:blipFill>
          <a:blip r:embed="rId2" cstate="print"/>
          <a:srcRect/>
          <a:stretch>
            <a:fillRect/>
          </a:stretch>
        </p:blipFill>
        <p:spPr bwMode="auto">
          <a:xfrm>
            <a:off x="1958249" y="0"/>
            <a:ext cx="10233751" cy="6858000"/>
          </a:xfrm>
          <a:prstGeom prst="rect">
            <a:avLst/>
          </a:prstGeom>
          <a:noFill/>
        </p:spPr>
      </p:pic>
      <p:sp>
        <p:nvSpPr>
          <p:cNvPr id="6" name="Title 5"/>
          <p:cNvSpPr>
            <a:spLocks noGrp="1"/>
          </p:cNvSpPr>
          <p:nvPr>
            <p:ph type="title"/>
          </p:nvPr>
        </p:nvSpPr>
        <p:spPr/>
        <p:txBody>
          <a:bodyPr>
            <a:normAutofit/>
          </a:bodyPr>
          <a:lstStyle/>
          <a:p>
            <a:r>
              <a:rPr lang="en-US" sz="4800" b="1" dirty="0" smtClean="0">
                <a:latin typeface="Leelawadee UI" pitchFamily="34" charset="-34"/>
                <a:cs typeface="Leelawadee UI" pitchFamily="34" charset="-34"/>
              </a:rPr>
              <a:t>Hear Positive Sounds</a:t>
            </a:r>
            <a:endParaRPr lang="en-US" sz="4800" b="1" dirty="0">
              <a:latin typeface="Leelawadee UI" pitchFamily="34" charset="-34"/>
              <a:cs typeface="Leelawadee UI" pitchFamily="34" charset="-34"/>
            </a:endParaRPr>
          </a:p>
        </p:txBody>
      </p:sp>
      <p:sp>
        <p:nvSpPr>
          <p:cNvPr id="8" name="Rectangle 7"/>
          <p:cNvSpPr/>
          <p:nvPr/>
        </p:nvSpPr>
        <p:spPr>
          <a:xfrm>
            <a:off x="1088572" y="1937869"/>
            <a:ext cx="5033554" cy="3477875"/>
          </a:xfrm>
          <a:prstGeom prst="rect">
            <a:avLst/>
          </a:prstGeom>
        </p:spPr>
        <p:txBody>
          <a:bodyPr wrap="square">
            <a:spAutoFit/>
          </a:bodyPr>
          <a:lstStyle/>
          <a:p>
            <a:pPr algn="ctr"/>
            <a:r>
              <a:rPr lang="en-US" sz="2800" b="1" i="1" dirty="0" smtClean="0"/>
              <a:t>“Then it was revealed in my hearing by the LORD of hosts, "Surely for this iniquity there will be no atonement for you, Even to your death," says the Lord GOD of hosts.”</a:t>
            </a:r>
          </a:p>
          <a:p>
            <a:pPr algn="ctr"/>
            <a:endParaRPr lang="en-US" sz="2800" b="1" i="1" dirty="0" smtClean="0"/>
          </a:p>
          <a:p>
            <a:pPr algn="ctr"/>
            <a:r>
              <a:rPr lang="en-US" sz="2400" i="1" dirty="0" smtClean="0"/>
              <a:t>Isaiah 22:14</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79566" y="365125"/>
            <a:ext cx="10474234" cy="1325563"/>
          </a:xfrm>
        </p:spPr>
        <p:txBody>
          <a:bodyPr>
            <a:normAutofit/>
          </a:bodyPr>
          <a:lstStyle/>
          <a:p>
            <a:pPr algn="ctr"/>
            <a:r>
              <a:rPr lang="en-US" sz="4800" b="1" dirty="0" smtClean="0">
                <a:latin typeface="Leelawadee UI" pitchFamily="34" charset="-34"/>
                <a:cs typeface="Leelawadee UI" pitchFamily="34" charset="-34"/>
              </a:rPr>
              <a:t>See Positive Sights</a:t>
            </a:r>
            <a:endParaRPr lang="en-US" sz="4800" b="1" dirty="0">
              <a:latin typeface="Leelawadee UI" pitchFamily="34" charset="-34"/>
              <a:cs typeface="Leelawadee UI" pitchFamily="34" charset="-34"/>
            </a:endParaRPr>
          </a:p>
        </p:txBody>
      </p:sp>
      <p:sp>
        <p:nvSpPr>
          <p:cNvPr id="8" name="Rectangle 7"/>
          <p:cNvSpPr/>
          <p:nvPr/>
        </p:nvSpPr>
        <p:spPr>
          <a:xfrm>
            <a:off x="783771" y="2164292"/>
            <a:ext cx="10546081" cy="2185214"/>
          </a:xfrm>
          <a:prstGeom prst="rect">
            <a:avLst/>
          </a:prstGeom>
        </p:spPr>
        <p:txBody>
          <a:bodyPr wrap="square">
            <a:spAutoFit/>
          </a:bodyPr>
          <a:lstStyle/>
          <a:p>
            <a:pPr algn="ctr"/>
            <a:r>
              <a:rPr lang="en-US" sz="2800" b="1" i="1" dirty="0" smtClean="0"/>
              <a:t>“looking unto Jesus, the author and finisher of our faith, who for the joy that was set before Him endured the cross, despising the shame, and has sat down at the right hand of the throne of God.”</a:t>
            </a:r>
          </a:p>
          <a:p>
            <a:pPr algn="ctr"/>
            <a:endParaRPr lang="en-US" sz="2800" b="1" i="1" dirty="0" smtClean="0"/>
          </a:p>
          <a:p>
            <a:r>
              <a:rPr lang="en-US" sz="2400" i="1" dirty="0" smtClean="0"/>
              <a:t>                                      Hebrews 12:2</a:t>
            </a:r>
            <a:endParaRPr lang="en-US" sz="2400" i="1" dirty="0"/>
          </a:p>
        </p:txBody>
      </p:sp>
      <p:pic>
        <p:nvPicPr>
          <p:cNvPr id="28674" name="Picture 2" descr="Image result for see eyes"/>
          <p:cNvPicPr>
            <a:picLocks noChangeAspect="1" noChangeArrowheads="1"/>
          </p:cNvPicPr>
          <p:nvPr/>
        </p:nvPicPr>
        <p:blipFill>
          <a:blip r:embed="rId2" cstate="print"/>
          <a:srcRect/>
          <a:stretch>
            <a:fillRect/>
          </a:stretch>
        </p:blipFill>
        <p:spPr bwMode="auto">
          <a:xfrm>
            <a:off x="6418217" y="4078642"/>
            <a:ext cx="5773782" cy="27793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speak"/>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3" name="Title 5"/>
          <p:cNvSpPr txBox="1">
            <a:spLocks/>
          </p:cNvSpPr>
          <p:nvPr/>
        </p:nvSpPr>
        <p:spPr>
          <a:xfrm>
            <a:off x="792481" y="565422"/>
            <a:ext cx="10543902" cy="1325563"/>
          </a:xfrm>
          <a:prstGeom prst="rect">
            <a:avLst/>
          </a:prstGeom>
        </p:spPr>
        <p:txBody>
          <a:bodyP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Leelawadee UI" pitchFamily="34" charset="-34"/>
                <a:ea typeface="+mj-ea"/>
                <a:cs typeface="Leelawadee UI" pitchFamily="34" charset="-34"/>
              </a:rPr>
              <a:t>Speak Positive Words</a:t>
            </a:r>
            <a:endParaRPr kumimoji="0" lang="en-US" sz="4800" b="1" i="0" u="none" strike="noStrike" kern="1200" cap="none" spc="0" normalizeH="0" baseline="0" noProof="0" dirty="0">
              <a:ln>
                <a:noFill/>
              </a:ln>
              <a:solidFill>
                <a:schemeClr val="tx1"/>
              </a:solidFill>
              <a:effectLst/>
              <a:uLnTx/>
              <a:uFillTx/>
              <a:latin typeface="Leelawadee UI" pitchFamily="34" charset="-34"/>
              <a:ea typeface="+mj-ea"/>
              <a:cs typeface="Leelawadee UI" pitchFamily="34" charset="-34"/>
            </a:endParaRPr>
          </a:p>
        </p:txBody>
      </p:sp>
      <p:sp>
        <p:nvSpPr>
          <p:cNvPr id="4" name="Rectangle 3"/>
          <p:cNvSpPr/>
          <p:nvPr/>
        </p:nvSpPr>
        <p:spPr>
          <a:xfrm>
            <a:off x="766355" y="2051080"/>
            <a:ext cx="5991498" cy="1754326"/>
          </a:xfrm>
          <a:prstGeom prst="rect">
            <a:avLst/>
          </a:prstGeom>
        </p:spPr>
        <p:txBody>
          <a:bodyPr wrap="square">
            <a:spAutoFit/>
          </a:bodyPr>
          <a:lstStyle/>
          <a:p>
            <a:pPr algn="ctr"/>
            <a:r>
              <a:rPr lang="en-US" sz="2800" b="1" i="1" dirty="0" smtClean="0"/>
              <a:t>“Sing to Him, sing psalms to Him;       Talk of all His wondrous works!</a:t>
            </a:r>
          </a:p>
          <a:p>
            <a:pPr algn="ctr"/>
            <a:endParaRPr lang="en-US" sz="2800" b="1" i="1" dirty="0" smtClean="0"/>
          </a:p>
          <a:p>
            <a:pPr algn="ctr"/>
            <a:r>
              <a:rPr lang="en-US" sz="2400" i="1" dirty="0" smtClean="0"/>
              <a:t>Psalms 105.2</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giving"/>
          <p:cNvPicPr>
            <a:picLocks noChangeAspect="1" noChangeArrowheads="1"/>
          </p:cNvPicPr>
          <p:nvPr/>
        </p:nvPicPr>
        <p:blipFill>
          <a:blip r:embed="rId2" cstate="print"/>
          <a:srcRect/>
          <a:stretch>
            <a:fillRect/>
          </a:stretch>
        </p:blipFill>
        <p:spPr bwMode="auto">
          <a:xfrm>
            <a:off x="0" y="0"/>
            <a:ext cx="12192001" cy="6858000"/>
          </a:xfrm>
          <a:prstGeom prst="rect">
            <a:avLst/>
          </a:prstGeom>
          <a:noFill/>
        </p:spPr>
      </p:pic>
      <p:sp>
        <p:nvSpPr>
          <p:cNvPr id="3" name="Title 5"/>
          <p:cNvSpPr txBox="1">
            <a:spLocks/>
          </p:cNvSpPr>
          <p:nvPr/>
        </p:nvSpPr>
        <p:spPr>
          <a:xfrm>
            <a:off x="243841" y="530588"/>
            <a:ext cx="4841965" cy="1325563"/>
          </a:xfrm>
          <a:prstGeom prst="rect">
            <a:avLst/>
          </a:prstGeom>
        </p:spPr>
        <p:txBody>
          <a:bodyPr>
            <a:normAutofit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Leelawadee UI" pitchFamily="34" charset="-34"/>
                <a:ea typeface="+mj-ea"/>
                <a:cs typeface="Leelawadee UI" pitchFamily="34" charset="-34"/>
              </a:rPr>
              <a:t>Perform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Leelawadee UI" pitchFamily="34" charset="-34"/>
                <a:ea typeface="+mj-ea"/>
                <a:cs typeface="Leelawadee UI" pitchFamily="34" charset="-34"/>
              </a:rPr>
              <a:t>Positive Deeds</a:t>
            </a:r>
            <a:endParaRPr kumimoji="0" lang="en-US" sz="4800" b="1" i="0" u="none" strike="noStrike" kern="1200" cap="none" spc="0" normalizeH="0" baseline="0" noProof="0" dirty="0">
              <a:ln>
                <a:noFill/>
              </a:ln>
              <a:solidFill>
                <a:schemeClr val="tx1"/>
              </a:solidFill>
              <a:effectLst/>
              <a:uLnTx/>
              <a:uFillTx/>
              <a:latin typeface="Leelawadee UI" pitchFamily="34" charset="-34"/>
              <a:ea typeface="+mj-ea"/>
              <a:cs typeface="Leelawadee UI" pitchFamily="34" charset="-34"/>
            </a:endParaRPr>
          </a:p>
        </p:txBody>
      </p:sp>
      <p:sp>
        <p:nvSpPr>
          <p:cNvPr id="4" name="Rectangle 3"/>
          <p:cNvSpPr/>
          <p:nvPr/>
        </p:nvSpPr>
        <p:spPr>
          <a:xfrm>
            <a:off x="357053" y="2268796"/>
            <a:ext cx="4667794" cy="2185214"/>
          </a:xfrm>
          <a:prstGeom prst="rect">
            <a:avLst/>
          </a:prstGeom>
        </p:spPr>
        <p:txBody>
          <a:bodyPr wrap="square">
            <a:spAutoFit/>
          </a:bodyPr>
          <a:lstStyle/>
          <a:p>
            <a:pPr algn="ctr"/>
            <a:r>
              <a:rPr lang="en-US" sz="2800" b="1" i="1" dirty="0" smtClean="0"/>
              <a:t>“And whatever you do, do it heartily, as to the Lord and not to men,”</a:t>
            </a:r>
          </a:p>
          <a:p>
            <a:pPr algn="ctr"/>
            <a:endParaRPr lang="en-US" sz="2800" b="1" i="1" dirty="0" smtClean="0"/>
          </a:p>
          <a:p>
            <a:pPr algn="ctr"/>
            <a:r>
              <a:rPr lang="en-US" sz="2400" i="1" dirty="0" smtClean="0"/>
              <a:t>Colossians 3:23</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autumn"/>
          <p:cNvPicPr>
            <a:picLocks noChangeAspect="1" noChangeArrowheads="1"/>
          </p:cNvPicPr>
          <p:nvPr/>
        </p:nvPicPr>
        <p:blipFill>
          <a:blip r:embed="rId2" cstate="print"/>
          <a:srcRect/>
          <a:stretch>
            <a:fillRect/>
          </a:stretch>
        </p:blipFill>
        <p:spPr bwMode="auto">
          <a:xfrm>
            <a:off x="-1" y="-4354"/>
            <a:ext cx="12192001" cy="6862354"/>
          </a:xfrm>
          <a:prstGeom prst="rect">
            <a:avLst/>
          </a:prstGeom>
          <a:noFill/>
        </p:spPr>
      </p:pic>
      <p:sp>
        <p:nvSpPr>
          <p:cNvPr id="3" name="Title 5"/>
          <p:cNvSpPr txBox="1">
            <a:spLocks/>
          </p:cNvSpPr>
          <p:nvPr/>
        </p:nvSpPr>
        <p:spPr>
          <a:xfrm>
            <a:off x="6714309" y="565422"/>
            <a:ext cx="5033554" cy="1325563"/>
          </a:xfrm>
          <a:prstGeom prst="rect">
            <a:avLst/>
          </a:prstGeom>
        </p:spPr>
        <p:txBody>
          <a:bodyPr>
            <a:normAutofit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Leelawadee UI" pitchFamily="34" charset="-34"/>
                <a:ea typeface="+mj-ea"/>
                <a:cs typeface="Leelawadee UI" pitchFamily="34" charset="-34"/>
              </a:rPr>
              <a:t>Attend       Positive Places</a:t>
            </a:r>
            <a:endParaRPr kumimoji="0" lang="en-US" sz="4800" b="1" i="0" u="none" strike="noStrike" kern="1200" cap="none" spc="0" normalizeH="0" baseline="0" noProof="0" dirty="0">
              <a:ln>
                <a:noFill/>
              </a:ln>
              <a:solidFill>
                <a:schemeClr val="tx1"/>
              </a:solidFill>
              <a:effectLst/>
              <a:uLnTx/>
              <a:uFillTx/>
              <a:latin typeface="Leelawadee UI" pitchFamily="34" charset="-34"/>
              <a:ea typeface="+mj-ea"/>
              <a:cs typeface="Leelawadee UI" pitchFamily="34" charset="-34"/>
            </a:endParaRPr>
          </a:p>
        </p:txBody>
      </p:sp>
      <p:sp>
        <p:nvSpPr>
          <p:cNvPr id="4" name="Rectangle 3"/>
          <p:cNvSpPr/>
          <p:nvPr/>
        </p:nvSpPr>
        <p:spPr>
          <a:xfrm>
            <a:off x="7071362" y="2469093"/>
            <a:ext cx="4667794" cy="2185214"/>
          </a:xfrm>
          <a:prstGeom prst="rect">
            <a:avLst/>
          </a:prstGeom>
        </p:spPr>
        <p:txBody>
          <a:bodyPr wrap="square">
            <a:spAutoFit/>
          </a:bodyPr>
          <a:lstStyle/>
          <a:p>
            <a:pPr algn="ctr"/>
            <a:r>
              <a:rPr lang="en-US" sz="2800" b="1" i="1" dirty="0" smtClean="0"/>
              <a:t>“I was glad when they said to me, "Let us go into the house of the LORD.”</a:t>
            </a:r>
          </a:p>
          <a:p>
            <a:pPr algn="ctr"/>
            <a:endParaRPr lang="en-US" sz="2800" b="1" i="1" dirty="0" smtClean="0"/>
          </a:p>
          <a:p>
            <a:pPr algn="ctr"/>
            <a:r>
              <a:rPr lang="en-US" sz="2400" i="1" dirty="0" smtClean="0"/>
              <a:t>Psalms 122:1</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285</Words>
  <Application>Microsoft Office PowerPoint</Application>
  <PresentationFormat>Custom</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Recipe to be a Positive Person</vt:lpstr>
      <vt:lpstr>Slide 3</vt:lpstr>
      <vt:lpstr>Slide 4</vt:lpstr>
      <vt:lpstr>Hear Positive Sounds</vt:lpstr>
      <vt:lpstr>See Positive Sights</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Chapman</cp:lastModifiedBy>
  <cp:revision>79</cp:revision>
  <dcterms:created xsi:type="dcterms:W3CDTF">2016-09-07T01:24:21Z</dcterms:created>
  <dcterms:modified xsi:type="dcterms:W3CDTF">2016-10-23T17:52:05Z</dcterms:modified>
</cp:coreProperties>
</file>