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9" r:id="rId15"/>
    <p:sldId id="290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  <a:srgbClr val="FF0000"/>
    <a:srgbClr val="DEF8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6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937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498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776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25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775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207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8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8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912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094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638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5058-3748-4789-932C-406F959161B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49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350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4"/>
            <a:ext cx="6647935" cy="516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JOSEPH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Appreciation of God Helped Him From Sinning Against God</a:t>
            </a:r>
          </a:p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“No one greater in this house than I”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v.9	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Brothers sold him	</a:t>
            </a: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Potiphar’s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wife seduced him		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9" y="3171567"/>
            <a:ext cx="6487885" cy="1705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Impact" pitchFamily="34" charset="0"/>
              </a:rPr>
              <a:t>“HOW THEN CAN I DO THIS GREAT WICKEDNESS AND SIN AGAINST GOD?”</a:t>
            </a:r>
            <a:endParaRPr lang="en-US" sz="3600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4"/>
            <a:ext cx="6647935" cy="516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OURSELVES</a:t>
            </a: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Using Our Positions For Naught</a:t>
            </a:r>
          </a:p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4"/>
            <a:ext cx="6647935" cy="516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OURSELVES</a:t>
            </a: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Using Our Positions For Naught</a:t>
            </a:r>
          </a:p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Careers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Friends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Households</a:t>
            </a:r>
            <a:endParaRPr lang="en-US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4"/>
            <a:ext cx="6647935" cy="516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OURSELVES</a:t>
            </a: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Using Our Positions For Naught</a:t>
            </a:r>
          </a:p>
          <a:p>
            <a:pPr algn="ctr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Why Would We Choose To Do This?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God Gives Us So Much!</a:t>
            </a:r>
          </a:p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4"/>
            <a:ext cx="6647935" cy="516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OURSELVES</a:t>
            </a: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Using Our Positions For Naught</a:t>
            </a:r>
          </a:p>
          <a:p>
            <a:pPr algn="ctr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Why Would We Choose To Do This?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God Gives Us So Much!</a:t>
            </a:r>
          </a:p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1257" y="5644802"/>
            <a:ext cx="6487885" cy="988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Impact" pitchFamily="34" charset="0"/>
              </a:rPr>
              <a:t>WHY DO WE SIN AGAINST HIM?</a:t>
            </a:r>
            <a:endParaRPr lang="en-US" sz="36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5062" name="Picture 6" descr="Image result for cross of je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953" y="0"/>
            <a:ext cx="5018047" cy="6858000"/>
          </a:xfrm>
          <a:prstGeom prst="rect">
            <a:avLst/>
          </a:prstGeom>
          <a:noFill/>
        </p:spPr>
      </p:pic>
      <p:pic>
        <p:nvPicPr>
          <p:cNvPr id="9" name="Picture 2" descr="Image result for sin against G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8114" y="1"/>
            <a:ext cx="49638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4"/>
            <a:ext cx="6647935" cy="516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IF WE TRULY APPRECIATE GOD</a:t>
            </a: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then we must COMMIT ourselves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sinning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1"/>
            <a:ext cx="12192000" cy="6860062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243840" y="214184"/>
            <a:ext cx="11756571" cy="1649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WE MUST ACKNOWLEDGE WHEN WE HAVE   SINNED AGAINST GOD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/>
            </a:r>
            <a:b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72775" y="5772150"/>
            <a:ext cx="771525" cy="352425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="" xmlns:p14="http://schemas.microsoft.com/office/powerpoint/2010/main" val="5350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5421" y="299222"/>
            <a:ext cx="4343400" cy="6159243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>AGAINST </a:t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>GOD</a:t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Genesis 39:7-9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5"/>
            <a:ext cx="6647935" cy="44717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Sin Occurs When We Choose to Not Follow God’s Commands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5"/>
            <a:ext cx="6647935" cy="44717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Even though a great king, fell to temptation and disobeyed God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4"/>
            <a:ext cx="6647935" cy="516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Even though a great king, fell to temptation and disobeyed God</a:t>
            </a:r>
          </a:p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Not go to war		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Sent for Bathsheba	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Laid with her		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4"/>
            <a:ext cx="6647935" cy="516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Even though a great king, fell to temptation and disobeyed God</a:t>
            </a:r>
          </a:p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Not go to war		-  Sent for Uriah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Sent for Bathsheba	-  Gave him drink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Laid with her		-  Had him killed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4"/>
            <a:ext cx="6647935" cy="516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Even though a great king, fell to temptation and disobeyed God</a:t>
            </a:r>
          </a:p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Not go to war		-  Sent for Uriah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Sent for Bathsheba	-  Gave him drink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Laid with her		-  Had him killed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9" y="3171568"/>
            <a:ext cx="6487885" cy="988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Impact" pitchFamily="34" charset="0"/>
              </a:rPr>
              <a:t>“I HAVE SINNED AGAINST THE LORD”</a:t>
            </a:r>
            <a:endParaRPr lang="en-US" sz="3600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4"/>
            <a:ext cx="6647935" cy="516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JOSEPH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Appreciation of God Helped Him From Sinning Against God</a:t>
            </a:r>
          </a:p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sin against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24" y="-48535"/>
            <a:ext cx="5198076" cy="69065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130" y="214184"/>
            <a:ext cx="6079525" cy="11203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SINNING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AGAINST GOD</a:t>
            </a:r>
            <a: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757" y="1696994"/>
            <a:ext cx="6647935" cy="516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JOSEPH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Appreciation of God Helped Him From Sinning Against God</a:t>
            </a:r>
          </a:p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“No one greater in this house than I”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v.9	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Brothers sold him	</a:t>
            </a: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Potiphar’s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wife seduced him		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231</Words>
  <Application>Microsoft Office PowerPoint</Application>
  <PresentationFormat>Custom</PresentationFormat>
  <Paragraphs>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SINNING  AGAINST  GOD  Genesis 39:7-9</vt:lpstr>
      <vt:lpstr> SINNING AGAINST GOD </vt:lpstr>
      <vt:lpstr> SINNING AGAINST GOD </vt:lpstr>
      <vt:lpstr> SINNING AGAINST GOD </vt:lpstr>
      <vt:lpstr> SINNING AGAINST GOD </vt:lpstr>
      <vt:lpstr> SINNING AGAINST GOD </vt:lpstr>
      <vt:lpstr> SINNING AGAINST GOD </vt:lpstr>
      <vt:lpstr> SINNING AGAINST GOD </vt:lpstr>
      <vt:lpstr> SINNING AGAINST GOD </vt:lpstr>
      <vt:lpstr> SINNING AGAINST GOD </vt:lpstr>
      <vt:lpstr> SINNING AGAINST GOD </vt:lpstr>
      <vt:lpstr> SINNING AGAINST GOD </vt:lpstr>
      <vt:lpstr> SINNING AGAINST GOD </vt:lpstr>
      <vt:lpstr> SINNING AGAINST GOD 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Lenny</dc:creator>
  <cp:lastModifiedBy>Chapman</cp:lastModifiedBy>
  <cp:revision>66</cp:revision>
  <dcterms:created xsi:type="dcterms:W3CDTF">2016-09-07T01:24:21Z</dcterms:created>
  <dcterms:modified xsi:type="dcterms:W3CDTF">2016-10-02T20:07:30Z</dcterms:modified>
</cp:coreProperties>
</file>