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4" r:id="rId10"/>
    <p:sldId id="285" r:id="rId11"/>
    <p:sldId id="286" r:id="rId12"/>
    <p:sldId id="287" r:id="rId13"/>
    <p:sldId id="289" r:id="rId14"/>
    <p:sldId id="288" r:id="rId15"/>
    <p:sldId id="290" r:id="rId16"/>
    <p:sldId id="291" r:id="rId17"/>
    <p:sldId id="292" r:id="rId18"/>
    <p:sldId id="293" r:id="rId19"/>
    <p:sldId id="295" r:id="rId20"/>
    <p:sldId id="294" r:id="rId21"/>
    <p:sldId id="296" r:id="rId22"/>
    <p:sldId id="298" r:id="rId23"/>
    <p:sldId id="299" r:id="rId24"/>
    <p:sldId id="300" r:id="rId25"/>
    <p:sldId id="297" r:id="rId26"/>
    <p:sldId id="301" r:id="rId27"/>
    <p:sldId id="302" r:id="rId28"/>
    <p:sldId id="27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439271"/>
            <a:ext cx="5862918" cy="163157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57517" y="2384612"/>
            <a:ext cx="10986248" cy="43120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In much of the time the                                                        Sanhedrin was 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assembled,                                                                 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they served under Greek rulers who allowed                          the Jews a large measure of self-government</a:t>
            </a:r>
          </a:p>
          <a:p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After the death of Herod (4 BC) the council’s authority was limited to just Judea, Sodom, and Edom</a:t>
            </a:r>
          </a:p>
          <a:p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439271"/>
            <a:ext cx="5862918" cy="163157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57517" y="2384612"/>
            <a:ext cx="10986248" cy="431202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Once Judea was annexed to                                                     the Roman province of Syria                                                   (6 AD) the Sanhedrin, under                                                      the control of procurators, became the supreme authority of the Jewish people</a:t>
            </a:r>
          </a:p>
          <a:p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Only capital sentences pronounced by the council needed confirmation from the Roman officer before they could be carried into execution       </a:t>
            </a:r>
          </a:p>
          <a:p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WHERE DID THEY COME 	FROM?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81318" y="2563906"/>
            <a:ext cx="5809130" cy="2841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</a:rPr>
              <a:t>Was there a pattern for such a legislative body in the scriptures?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WHERE DID THEY COME 	FROM?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66481" y="2133600"/>
            <a:ext cx="10986248" cy="43120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It was recorded that the                                                                      Sanhedrin was patterned                                                                  after early scriptures…</a:t>
            </a:r>
          </a:p>
          <a:p>
            <a:pPr>
              <a:buNone/>
            </a:pPr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sz="3000" b="1" i="1" dirty="0" smtClean="0">
                <a:latin typeface="Cambria Math" pitchFamily="18" charset="0"/>
                <a:ea typeface="Cambria Math" pitchFamily="18" charset="0"/>
              </a:rPr>
              <a:t>“Now He said to Moses, "Come up to the LORD, you and Aaron, </a:t>
            </a:r>
            <a:r>
              <a:rPr lang="en-US" sz="3000" b="1" i="1" dirty="0" err="1" smtClean="0">
                <a:latin typeface="Cambria Math" pitchFamily="18" charset="0"/>
                <a:ea typeface="Cambria Math" pitchFamily="18" charset="0"/>
              </a:rPr>
              <a:t>Nadab</a:t>
            </a:r>
            <a:r>
              <a:rPr lang="en-US" sz="3000" b="1" i="1" dirty="0" smtClean="0">
                <a:latin typeface="Cambria Math" pitchFamily="18" charset="0"/>
                <a:ea typeface="Cambria Math" pitchFamily="18" charset="0"/>
              </a:rPr>
              <a:t> and </a:t>
            </a:r>
            <a:r>
              <a:rPr lang="en-US" sz="3000" b="1" i="1" dirty="0" err="1" smtClean="0">
                <a:latin typeface="Cambria Math" pitchFamily="18" charset="0"/>
                <a:ea typeface="Cambria Math" pitchFamily="18" charset="0"/>
              </a:rPr>
              <a:t>Abihu</a:t>
            </a:r>
            <a:r>
              <a:rPr lang="en-US" sz="3000" b="1" i="1" dirty="0" smtClean="0">
                <a:latin typeface="Cambria Math" pitchFamily="18" charset="0"/>
                <a:ea typeface="Cambria Math" pitchFamily="18" charset="0"/>
              </a:rPr>
              <a:t>, and </a:t>
            </a:r>
            <a:r>
              <a:rPr lang="en-US" sz="3000" b="1" i="1" u="sng" dirty="0" smtClean="0">
                <a:latin typeface="Cambria Math" pitchFamily="18" charset="0"/>
                <a:ea typeface="Cambria Math" pitchFamily="18" charset="0"/>
              </a:rPr>
              <a:t>seventy </a:t>
            </a:r>
            <a:r>
              <a:rPr lang="en-US" sz="3000" b="1" i="1" dirty="0" smtClean="0">
                <a:latin typeface="Cambria Math" pitchFamily="18" charset="0"/>
                <a:ea typeface="Cambria Math" pitchFamily="18" charset="0"/>
              </a:rPr>
              <a:t>of the elders of Israel, and worship from afar. "And Moses alone shall come near the LORD, but they shall not come near; nor shall the people go up with him.”</a:t>
            </a:r>
          </a:p>
          <a:p>
            <a:pPr algn="ctr">
              <a:buNone/>
            </a:pPr>
            <a:endParaRPr lang="en-US" sz="12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Exodus 24:1-2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WHERE DID THEY COME 	FROM?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66481" y="2097741"/>
            <a:ext cx="10986248" cy="461682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Cambria Math" pitchFamily="18" charset="0"/>
                <a:ea typeface="Cambria Math" pitchFamily="18" charset="0"/>
              </a:rPr>
              <a:t>It was recorded that the                                                      Sanhedrin was patterned                                                                  after early scriptures…</a:t>
            </a:r>
          </a:p>
          <a:p>
            <a:pPr>
              <a:buNone/>
            </a:pPr>
            <a:endParaRPr lang="en-US" sz="15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“So the LORD said to Moses: "Gather to Me </a:t>
            </a:r>
            <a:r>
              <a:rPr lang="en-US" sz="3200" b="1" i="1" u="sng" dirty="0" smtClean="0">
                <a:latin typeface="Cambria Math" pitchFamily="18" charset="0"/>
                <a:ea typeface="Cambria Math" pitchFamily="18" charset="0"/>
              </a:rPr>
              <a:t>seventy men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of the elders of Israel, whom you know to be the elders of the people and officers over them; bring them to the tabernacle of meeting, that they may stand there with you. "Then I will come down and talk with you there. I will take of the Spirit that is upon you and will put the same upon them; and they shall bear the burden of the people with you, that you may not bear it yourself alone.”</a:t>
            </a:r>
          </a:p>
          <a:p>
            <a:pPr algn="ctr">
              <a:buNone/>
            </a:pPr>
            <a:endParaRPr lang="en-US" sz="1200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Numbers 11:16-17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WHERE DID THEY COME 	FROM?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39271" y="2106705"/>
            <a:ext cx="11752729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Meetings  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The meetings took place in one of the chambers                                      in the Temple, however in extraordinary cases they met at the house of the high priest</a:t>
            </a:r>
          </a:p>
          <a:p>
            <a:pPr>
              <a:buNone/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15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WHERE DID THEY COME 	FROM?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66481" y="2097741"/>
            <a:ext cx="10986248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Meetings  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The Great Sanhedrin met </a:t>
            </a:r>
            <a:r>
              <a:rPr lang="en-US" sz="3200" u="sng" dirty="0" smtClean="0">
                <a:latin typeface="Cambria Math" pitchFamily="18" charset="0"/>
                <a:ea typeface="Cambria Math" pitchFamily="18" charset="0"/>
              </a:rPr>
              <a:t>daily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during the daytime,  exceptions: The Sabbath, during festivals, or on festival eves</a:t>
            </a:r>
          </a:p>
          <a:p>
            <a:pPr>
              <a:buNone/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Were led by a president – </a:t>
            </a:r>
            <a:r>
              <a:rPr lang="en-US" sz="3200" b="1" i="1" dirty="0" err="1" smtClean="0">
                <a:latin typeface="Cambria Math" pitchFamily="18" charset="0"/>
                <a:ea typeface="Cambria Math" pitchFamily="18" charset="0"/>
              </a:rPr>
              <a:t>nasi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(prince)</a:t>
            </a: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        vice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president – </a:t>
            </a:r>
            <a:r>
              <a:rPr lang="en-US" sz="3200" b="1" i="1" dirty="0" err="1" smtClean="0">
                <a:latin typeface="Cambria Math" pitchFamily="18" charset="0"/>
                <a:ea typeface="Cambria Math" pitchFamily="18" charset="0"/>
              </a:rPr>
              <a:t>av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 bet din 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(father of the court)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6447" y="-33977"/>
            <a:ext cx="9852212" cy="6903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HOW DID THEY BECOME 	SO POWERFUL?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66481" y="2097741"/>
            <a:ext cx="10986248" cy="4616823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>
                <a:latin typeface="Cambria Math" pitchFamily="18" charset="0"/>
                <a:ea typeface="Cambria Math" pitchFamily="18" charset="0"/>
              </a:rPr>
              <a:t>JURISDICTION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Cambria Math" pitchFamily="18" charset="0"/>
                <a:ea typeface="Cambria Math" pitchFamily="18" charset="0"/>
              </a:rPr>
              <a:t>The council was connected with the                                                  minor courts being the highest court of capital appeal</a:t>
            </a:r>
          </a:p>
          <a:p>
            <a:pPr>
              <a:buNone/>
            </a:pPr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Cambria Math" pitchFamily="18" charset="0"/>
                <a:ea typeface="Cambria Math" pitchFamily="18" charset="0"/>
              </a:rPr>
              <a:t>Examples of what would come before the Sanhedrin:</a:t>
            </a: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Ritualistic matters, proceedings in connection to the discovery of a corpse, trials of adulterous wives, tithes, preparations of Torah scrolls for the king and the Temple, drawing up the calendar, and the </a:t>
            </a:r>
            <a:r>
              <a:rPr lang="en-US" sz="3000" b="1" dirty="0" smtClean="0">
                <a:latin typeface="Cambria Math" pitchFamily="18" charset="0"/>
                <a:ea typeface="Cambria Math" pitchFamily="18" charset="0"/>
              </a:rPr>
              <a:t>identification and confirmation of the Messiah!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66481" y="2097741"/>
            <a:ext cx="10986248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MEMBERS  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There were three distinct classes</a:t>
            </a:r>
          </a:p>
          <a:p>
            <a:pPr>
              <a:buNone/>
            </a:pPr>
            <a:r>
              <a:rPr lang="en-US" sz="35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Chief priests, the scribes, and the ancients</a:t>
            </a:r>
            <a:endParaRPr lang="en-US" sz="3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Ancients: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referred to those with maturity of age and respectability </a:t>
            </a: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Scribes: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given to study of the law – Pharisees</a:t>
            </a: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Chief Priests: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represented the high priesthood – Sadducees</a:t>
            </a:r>
            <a:endParaRPr lang="en-US" sz="3200" b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696" y="3260033"/>
            <a:ext cx="10204174" cy="3207026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THE</a:t>
            </a:r>
            <a:r>
              <a:rPr lang="en-US" sz="80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br>
              <a:rPr lang="en-US" sz="80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</a:br>
            <a:r>
              <a:rPr lang="en-US" sz="8000" b="1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SANHEDRIN COUNCIL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             				                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W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ho were these mighty men?</a:t>
            </a:r>
            <a:endParaRPr lang="en-US" sz="8000" dirty="0">
              <a:solidFill>
                <a:schemeClr val="accent4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Segoe UI Semibold" panose="020B07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8173" y="515015"/>
            <a:ext cx="5287619" cy="41099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7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54424" y="2097741"/>
            <a:ext cx="11098305" cy="461682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UNETHICAL WAYS  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Two most notable cases</a:t>
            </a:r>
          </a:p>
          <a:p>
            <a:pPr>
              <a:buNone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Christ &amp; the apostle Paul</a:t>
            </a:r>
            <a:endParaRPr lang="en-US" sz="3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Christ: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they met to devise a plan to end their frustrations, needed false witnesses to move the case forward, took to Pilate to be tried for death</a:t>
            </a:r>
          </a:p>
          <a:p>
            <a:pPr>
              <a:buNone/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Paul: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much different because Paul was a Pharisee, was a doctor of the law and knew the Sadducees stand on the resurrection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54424" y="2097741"/>
            <a:ext cx="11098305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THE BELIEVERS OF CHRIST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Joseph of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“Joseph of </a:t>
            </a:r>
            <a:r>
              <a:rPr lang="en-US" b="1" i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, a prominent council member, who was himself waiting for the kingdom of God, coming and taking courage, went in to Pilate and asked for the body of Jesus.”</a:t>
            </a:r>
          </a:p>
          <a:p>
            <a:pPr algn="ctr">
              <a:buNone/>
            </a:pPr>
            <a:endParaRPr lang="en-US" sz="12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Mark 15:43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54424" y="2097741"/>
            <a:ext cx="11098305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THE BELIEVERS OF CHRIST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Joseph of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“Now when evening had come, there came a rich man from </a:t>
            </a:r>
            <a:r>
              <a:rPr lang="en-US" b="1" i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, named Joseph, who himself had also become a disciple of Jesus. This man went to Pilate and asked for the body of Jesus. Then Pilate commanded the body to be given to him.”</a:t>
            </a:r>
          </a:p>
          <a:p>
            <a:pPr algn="ctr">
              <a:buNone/>
            </a:pPr>
            <a:endParaRPr lang="en-US" sz="12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Matthew 27:57-58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30306" y="2097741"/>
            <a:ext cx="11322423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THE BELIEVERS OF CHRIST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Joseph of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“Now behold, there was a man named Joseph, a council member, a good and just man. He had not consented to their decision and deed. He was from </a:t>
            </a:r>
            <a:r>
              <a:rPr lang="en-US" b="1" i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, a city of the Jews, who himself was also waiting for the kingdom of God. This man went to Pilate and asked for the body of Jesus.”</a:t>
            </a:r>
          </a:p>
          <a:p>
            <a:pPr algn="ctr">
              <a:buNone/>
            </a:pPr>
            <a:endParaRPr lang="en-US" sz="12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Luke 23:50-52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30306" y="2097741"/>
            <a:ext cx="11322423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THE BELIEVERS OF CHRIST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Joseph of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“After this, Joseph of </a:t>
            </a:r>
            <a:r>
              <a:rPr lang="en-US" b="1" i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, being a disciple of Jesus, but secretly, for fear of the Jews, asked Pilate that he might take away the body of Jesus; and Pilate gave him permission. So he came and took the body of Jesus.”</a:t>
            </a:r>
          </a:p>
          <a:p>
            <a:pPr algn="ctr">
              <a:buNone/>
            </a:pPr>
            <a:endParaRPr lang="en-US" sz="12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John 19:38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54424" y="2097741"/>
            <a:ext cx="11098305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THE BELIEVERS OF CHRIST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Joseph of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Nicodemus:</a:t>
            </a:r>
          </a:p>
          <a:p>
            <a:pPr>
              <a:buNone/>
            </a:pPr>
            <a:endParaRPr lang="en-US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“There was a man of the Pharisees named Nicodemus,                                     a ruler of the Jews.”</a:t>
            </a:r>
          </a:p>
          <a:p>
            <a:pPr algn="ctr">
              <a:buNone/>
            </a:pPr>
            <a:endParaRPr lang="en-US" sz="12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John 3:1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0753" y="0"/>
            <a:ext cx="5271246" cy="34460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313765"/>
            <a:ext cx="7431742" cy="1631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54424" y="2097741"/>
            <a:ext cx="11098305" cy="46168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THE BELIEVERS OF CHRIST</a:t>
            </a:r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Joseph of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Arimathea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Nicodemus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>
              <a:buNone/>
            </a:pPr>
            <a:endParaRPr lang="en-US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“Then they took the body of Jesus, and bound it in strips of linen with the spices, as the custom of the Jews is to bury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.”.</a:t>
            </a:r>
            <a:endParaRPr lang="en-US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en-US" sz="12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John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19:40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696" y="3260033"/>
            <a:ext cx="10204174" cy="3207026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THE</a:t>
            </a:r>
            <a:r>
              <a:rPr lang="en-US" sz="80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 </a:t>
            </a:r>
            <a:br>
              <a:rPr lang="en-US" sz="80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</a:br>
            <a:r>
              <a:rPr lang="en-US" sz="8000" b="1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SANHEDRIN COUNCIL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             				                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W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Segoe UI Semibold" panose="020B0702040204020203" pitchFamily="34" charset="0"/>
              </a:rPr>
              <a:t>ho were these mighty men?</a:t>
            </a:r>
            <a:endParaRPr lang="en-US" sz="8000" dirty="0">
              <a:solidFill>
                <a:schemeClr val="accent4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Segoe UI Semibold" panose="020B07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8173" y="515015"/>
            <a:ext cx="5287619" cy="41099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7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94504" y="5923721"/>
            <a:ext cx="848139" cy="3710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04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640" y="2465473"/>
            <a:ext cx="6724360" cy="4392527"/>
          </a:xfrm>
          <a:prstGeom prst="rect">
            <a:avLst/>
          </a:prstGeom>
          <a:noFill/>
          <a:effectLst>
            <a:outerShdw blurRad="812800" dist="38100" dir="2700000" algn="tl" rotWithShape="0">
              <a:schemeClr val="accent4">
                <a:lumMod val="50000"/>
                <a:alpha val="40000"/>
              </a:scheme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18783"/>
            <a:ext cx="10515600" cy="1543574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THE FORCE THAT TRIED SO HARD TO SUPRESS CHRIST AND HIS DISCIPLES…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7474" y="3061982"/>
            <a:ext cx="4564310" cy="3590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</a:rPr>
              <a:t>God used their piousness, envy and pride to work His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640" y="2465473"/>
            <a:ext cx="6724360" cy="4392527"/>
          </a:xfrm>
          <a:prstGeom prst="rect">
            <a:avLst/>
          </a:prstGeom>
          <a:noFill/>
          <a:effectLst>
            <a:outerShdw blurRad="812800" dist="38100" dir="2700000" algn="tl" rotWithShape="0">
              <a:schemeClr val="accent4">
                <a:lumMod val="50000"/>
                <a:alpha val="40000"/>
              </a:scheme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18783"/>
            <a:ext cx="10515600" cy="1543574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THE FORCE THAT TRIED SO HARD TO SUPRESS CHRIST AND HIS DISCIPLES…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7474" y="2873829"/>
            <a:ext cx="4564310" cy="37786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</a:rPr>
              <a:t>After being put to death,  Christ continued to be extolled above these men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640" y="2465473"/>
            <a:ext cx="6724360" cy="4392527"/>
          </a:xfrm>
          <a:prstGeom prst="rect">
            <a:avLst/>
          </a:prstGeom>
          <a:noFill/>
          <a:effectLst>
            <a:outerShdw blurRad="812800" dist="38100" dir="2700000" algn="tl" rotWithShape="0">
              <a:schemeClr val="accent4">
                <a:lumMod val="50000"/>
                <a:alpha val="40000"/>
              </a:scheme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18783"/>
            <a:ext cx="10515600" cy="1543574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THE FORCE THAT TRIED SO HARD TO SUPRESS CHRIST AND HIS DISCIPLES…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7473" y="2577737"/>
            <a:ext cx="4617041" cy="4074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SADDUCEES:</a:t>
            </a:r>
          </a:p>
          <a:p>
            <a:pPr>
              <a:buNone/>
            </a:pPr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Heard the apostles declaring that Christ had risen from the dead and were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</a:rPr>
              <a:t>“enraged”</a:t>
            </a:r>
            <a:endParaRPr lang="en-US" sz="40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640" y="2465473"/>
            <a:ext cx="6724360" cy="4392527"/>
          </a:xfrm>
          <a:prstGeom prst="rect">
            <a:avLst/>
          </a:prstGeom>
          <a:noFill/>
          <a:effectLst>
            <a:outerShdw blurRad="812800" dist="38100" dir="2700000" algn="tl" rotWithShape="0">
              <a:schemeClr val="accent4">
                <a:lumMod val="50000"/>
                <a:alpha val="40000"/>
              </a:scheme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18783"/>
            <a:ext cx="10515600" cy="1543574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THE FORCE THAT TRIED SO HARD TO SUPRESS CHRIST AND HIS DISCIPLES…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7473" y="2429691"/>
            <a:ext cx="4617041" cy="42227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PHARISEES:</a:t>
            </a:r>
          </a:p>
          <a:p>
            <a:pPr>
              <a:buNone/>
            </a:pPr>
            <a:r>
              <a:rPr lang="en-US" sz="3600" b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Were “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</a:rPr>
              <a:t>angry”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because they perceived the apostles teaching to undermine the Jewish ceremonies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640" y="2465473"/>
            <a:ext cx="6724360" cy="4392527"/>
          </a:xfrm>
          <a:prstGeom prst="rect">
            <a:avLst/>
          </a:prstGeom>
          <a:noFill/>
          <a:effectLst>
            <a:outerShdw blurRad="812800" dist="38100" dir="2700000" algn="tl" rotWithShape="0">
              <a:schemeClr val="accent4">
                <a:lumMod val="50000"/>
                <a:alpha val="40000"/>
              </a:scheme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18783"/>
            <a:ext cx="10515600" cy="1543574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THE FORCE THAT TRIED SO HARD TO SUPRESS CHRIST AND HIS DISCIPLES…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7473" y="2420983"/>
            <a:ext cx="4617041" cy="42314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Together, they determined the work of the disciples should be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stopped;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it was proving them guilty of the death of Jesus!</a:t>
            </a:r>
            <a:endParaRPr lang="en-US" sz="40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86437" y="923365"/>
            <a:ext cx="11158716" cy="59346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</a:rPr>
              <a:t>  WHO WERE THESE                                   	MIGHTY MEN?</a:t>
            </a:r>
          </a:p>
          <a:p>
            <a:pPr>
              <a:buFont typeface="Wingdings" pitchFamily="2" charset="2"/>
              <a:buChar char="q"/>
            </a:pPr>
            <a:endParaRPr lang="en-US" sz="44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</a:rPr>
              <a:t>  WHERE DID THEY                                          	COME FROM?</a:t>
            </a:r>
          </a:p>
          <a:p>
            <a:pPr>
              <a:buFont typeface="Wingdings" pitchFamily="2" charset="2"/>
              <a:buChar char="q"/>
            </a:pPr>
            <a:endParaRPr lang="en-US" sz="44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</a:rPr>
              <a:t>  HOW DID THEY BECOME SO POWERFUL?</a:t>
            </a:r>
            <a:endParaRPr lang="en-US" sz="4400" dirty="0" smtClean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7553" y="0"/>
            <a:ext cx="6184447" cy="4043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141" y="439271"/>
            <a:ext cx="5862918" cy="163157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WHO WERE THESE                                   	MIGHTY MEN?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757517" y="2384612"/>
            <a:ext cx="10806953" cy="43120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Roman Catholics traced                                                          signs (223 – 187 BC)</a:t>
            </a:r>
          </a:p>
          <a:p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Jewish Library first records (57 BC)</a:t>
            </a:r>
          </a:p>
          <a:p>
            <a:endParaRPr lang="en-US" sz="1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The Sanhedrin Council was dismantled in the fall of Jerusalem and destruction of the Temple (70 AD)</a:t>
            </a:r>
          </a:p>
        </p:txBody>
      </p:sp>
      <p:pic>
        <p:nvPicPr>
          <p:cNvPr id="20482" name="Picture 2" descr="Image result for the sanhedrin counc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7012" y="0"/>
            <a:ext cx="5844988" cy="3821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951</Words>
  <Application>Microsoft Office PowerPoint</Application>
  <PresentationFormat>Custom</PresentationFormat>
  <Paragraphs>137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THE  SANHEDRIN COUNCIL                                   Who were these mighty men?</vt:lpstr>
      <vt:lpstr>THE FORCE THAT TRIED SO HARD TO SUPRESS CHRIST AND HIS DISCIPLES…</vt:lpstr>
      <vt:lpstr>THE FORCE THAT TRIED SO HARD TO SUPRESS CHRIST AND HIS DISCIPLES…</vt:lpstr>
      <vt:lpstr>THE FORCE THAT TRIED SO HARD TO SUPRESS CHRIST AND HIS DISCIPLES…</vt:lpstr>
      <vt:lpstr>THE FORCE THAT TRIED SO HARD TO SUPRESS CHRIST AND HIS DISCIPLES…</vt:lpstr>
      <vt:lpstr>THE FORCE THAT TRIED SO HARD TO SUPRESS CHRIST AND HIS DISCIPLES…</vt:lpstr>
      <vt:lpstr>Slide 8</vt:lpstr>
      <vt:lpstr> WHO WERE THESE                                    MIGHTY MEN?</vt:lpstr>
      <vt:lpstr> WHO WERE THESE                                    MIGHTY MEN?</vt:lpstr>
      <vt:lpstr> WHO WERE THESE                                    MIGHTY MEN?</vt:lpstr>
      <vt:lpstr> WHERE DID THEY COME  FROM?</vt:lpstr>
      <vt:lpstr> WHERE DID THEY COME  FROM?</vt:lpstr>
      <vt:lpstr> WHERE DID THEY COME  FROM?</vt:lpstr>
      <vt:lpstr> WHERE DID THEY COME  FROM?</vt:lpstr>
      <vt:lpstr> WHERE DID THEY COME  FROM?</vt:lpstr>
      <vt:lpstr>Slide 17</vt:lpstr>
      <vt:lpstr> HOW DID THEY BECOME  SO POWERFUL?</vt:lpstr>
      <vt:lpstr> WHO WERE THESE                                    MIGHTY MEN?</vt:lpstr>
      <vt:lpstr> WHO WERE THESE                                    MIGHTY MEN?</vt:lpstr>
      <vt:lpstr> WHO WERE THESE                                    MIGHTY MEN?</vt:lpstr>
      <vt:lpstr> WHO WERE THESE                                    MIGHTY MEN?</vt:lpstr>
      <vt:lpstr> WHO WERE THESE                                    MIGHTY MEN?</vt:lpstr>
      <vt:lpstr> WHO WERE THESE                                    MIGHTY MEN?</vt:lpstr>
      <vt:lpstr> WHO WERE THESE                                    MIGHTY MEN?</vt:lpstr>
      <vt:lpstr> WHO WERE THESE                                    MIGHTY MEN?</vt:lpstr>
      <vt:lpstr>THE  SANHEDRIN COUNCIL                                   Who were these mighty men?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Chapman</cp:lastModifiedBy>
  <cp:revision>57</cp:revision>
  <dcterms:created xsi:type="dcterms:W3CDTF">2016-09-07T01:24:21Z</dcterms:created>
  <dcterms:modified xsi:type="dcterms:W3CDTF">2016-10-08T15:14:09Z</dcterms:modified>
</cp:coreProperties>
</file>