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5" r:id="rId4"/>
    <p:sldId id="276" r:id="rId5"/>
    <p:sldId id="282" r:id="rId6"/>
    <p:sldId id="278" r:id="rId7"/>
    <p:sldId id="279" r:id="rId8"/>
    <p:sldId id="280" r:id="rId9"/>
    <p:sldId id="281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BDBD"/>
    <a:srgbClr val="FF0000"/>
    <a:srgbClr val="DEF8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newal of a coven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67416"/>
            <a:ext cx="8709454" cy="11918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RENEWAL OF A COVENANT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055" y="6218193"/>
            <a:ext cx="2839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Joshua 24:21-24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newal of a covenant"/>
          <p:cNvPicPr>
            <a:picLocks noChangeAspect="1" noChangeArrowheads="1"/>
          </p:cNvPicPr>
          <p:nvPr/>
        </p:nvPicPr>
        <p:blipFill>
          <a:blip r:embed="rId2" cstate="print">
            <a:lum bright="57000" contrast="-91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A COVENANT – What is it?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An agreement entered into by two or more persons or parties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The promise of God to bless those who obey Him or fulfill some other condition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Law, a written agreement as a contract, under seal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 promise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newal of a covenant"/>
          <p:cNvPicPr>
            <a:picLocks noChangeAspect="1" noChangeArrowheads="1"/>
          </p:cNvPicPr>
          <p:nvPr/>
        </p:nvPicPr>
        <p:blipFill>
          <a:blip r:embed="rId2" cstate="print">
            <a:lum bright="57000" contrast="-91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A COVENANT – What is it?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643" y="2186285"/>
            <a:ext cx="105938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Bookman Old Style" pitchFamily="18" charset="0"/>
              </a:rPr>
              <a:t>“For this is the covenant that I will make with the house of Israel after those days, says the LORD: I will put My laws in their mind and write them on their hearts; and I will be their God, and they shall be My people.”</a:t>
            </a:r>
          </a:p>
          <a:p>
            <a:pPr algn="ctr"/>
            <a:endParaRPr lang="en-US" sz="4000" b="1" i="1" dirty="0" smtClean="0"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latin typeface="Bookman Old Style" pitchFamily="18" charset="0"/>
              </a:rPr>
              <a:t>Hebrews 8:10</a:t>
            </a:r>
            <a:endParaRPr lang="en-US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newal of a covenant"/>
          <p:cNvPicPr>
            <a:picLocks noChangeAspect="1" noChangeArrowheads="1"/>
          </p:cNvPicPr>
          <p:nvPr/>
        </p:nvPicPr>
        <p:blipFill>
          <a:blip r:embed="rId2" cstate="print">
            <a:lum bright="57000" contrast="-91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A COVENANT – What is it?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643" y="2186285"/>
            <a:ext cx="105938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Bookman Old Style" pitchFamily="18" charset="0"/>
              </a:rPr>
              <a:t>“For this is the covenant that I will make with the house of Israel after those days, says the LORD: </a:t>
            </a:r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 will put My laws in their mind and write them on their hearts</a:t>
            </a:r>
            <a:r>
              <a:rPr lang="en-US" sz="3200" b="1" i="1" dirty="0" smtClean="0">
                <a:latin typeface="Bookman Old Style" pitchFamily="18" charset="0"/>
              </a:rPr>
              <a:t>;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and I will be their God, and they shall be My people</a:t>
            </a:r>
            <a:r>
              <a:rPr lang="en-US" sz="3200" b="1" i="1" dirty="0" smtClean="0">
                <a:latin typeface="Bookman Old Style" pitchFamily="18" charset="0"/>
              </a:rPr>
              <a:t>.”</a:t>
            </a:r>
          </a:p>
          <a:p>
            <a:pPr algn="ctr"/>
            <a:endParaRPr lang="en-US" sz="4000" b="1" i="1" dirty="0" smtClean="0"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latin typeface="Bookman Old Style" pitchFamily="18" charset="0"/>
              </a:rPr>
              <a:t>Hebrews 8:10</a:t>
            </a:r>
            <a:endParaRPr lang="en-US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Image result for man carrying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8249"/>
            <a:ext cx="9144000" cy="5619751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2086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BOTH PARTIES NEED TO HOLD UP THEIR END OF THE COVENANT…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93275" y="2589939"/>
            <a:ext cx="64996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Bookman Old Style" pitchFamily="18" charset="0"/>
              </a:rPr>
              <a:t>“in hope of eternal life which God, who cannot lie, promised before time began,”</a:t>
            </a:r>
          </a:p>
          <a:p>
            <a:pPr algn="ctr"/>
            <a:endParaRPr lang="en-US" sz="4000" b="1" i="1" dirty="0" smtClean="0"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latin typeface="Bookman Old Style" pitchFamily="18" charset="0"/>
              </a:rPr>
              <a:t>Titus 1:2</a:t>
            </a:r>
            <a:endParaRPr lang="en-US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mage result for book of Leviti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2306294"/>
            <a:ext cx="4762500" cy="442912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34314" y="208606"/>
            <a:ext cx="10719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EARLIER TIMES…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984" y="1825625"/>
            <a:ext cx="10834816" cy="4351338"/>
          </a:xfrm>
        </p:spPr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Leviticus 23 – Book of Instruction for the Levi priests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- approx. 1490 BC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Feast of Tabernacles (Lev. 23:33-44)</a:t>
            </a:r>
          </a:p>
          <a:p>
            <a:pPr lvl="1"/>
            <a:endParaRPr lang="en-US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Joshua was a great man </a:t>
            </a:r>
            <a:r>
              <a:rPr lang="en-US" sz="2400" b="1" dirty="0" smtClean="0">
                <a:latin typeface="Bookman Old Style" pitchFamily="18" charset="0"/>
              </a:rPr>
              <a:t>(Josh. 24:1-8)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- approx. 1443 BC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Joshua recognized magnitude of the covenant</a:t>
            </a:r>
          </a:p>
          <a:p>
            <a:pPr lvl="2"/>
            <a:r>
              <a:rPr lang="en-US" sz="2000" dirty="0" smtClean="0">
                <a:latin typeface="Bookman Old Style" pitchFamily="18" charset="0"/>
              </a:rPr>
              <a:t>(Josh. 24:21-24</a:t>
            </a:r>
            <a:r>
              <a:rPr lang="en-US" dirty="0" smtClean="0">
                <a:latin typeface="Bookman Old Style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Image result for pile of bric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4181475"/>
            <a:ext cx="6191250" cy="2676525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34314" y="208606"/>
            <a:ext cx="10719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EARLIER TIMES…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984" y="2051221"/>
            <a:ext cx="10834816" cy="4125741"/>
          </a:xfrm>
        </p:spPr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Nehemiah was a great man (Neh. 8)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- approx. 445 BC</a:t>
            </a:r>
          </a:p>
          <a:p>
            <a:pPr lvl="1">
              <a:buNone/>
            </a:pPr>
            <a:endParaRPr lang="en-US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Nehemiah renewed a covenant </a:t>
            </a:r>
            <a:r>
              <a:rPr lang="en-US" sz="2400" b="1" dirty="0" smtClean="0">
                <a:latin typeface="Bookman Old Style" pitchFamily="18" charset="0"/>
              </a:rPr>
              <a:t>(Neh.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newal of a coven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67416"/>
            <a:ext cx="8709454" cy="11918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RENEWAL OF A COVENANT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8792" y="5279080"/>
            <a:ext cx="6221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Bookman Old Style" pitchFamily="18" charset="0"/>
              </a:rPr>
              <a:t>How are we doing?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5728434" y="1114852"/>
            <a:ext cx="2419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Bookman Old Style" pitchFamily="18" charset="0"/>
              </a:rPr>
              <a:t>Joshua 24:21-24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297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RENEWAL OF A COVENANT</vt:lpstr>
      <vt:lpstr>Slide 3</vt:lpstr>
      <vt:lpstr>Slide 4</vt:lpstr>
      <vt:lpstr>Slide 5</vt:lpstr>
      <vt:lpstr>Slide 6</vt:lpstr>
      <vt:lpstr>Slide 7</vt:lpstr>
      <vt:lpstr>Slide 8</vt:lpstr>
      <vt:lpstr>RENEWAL OF A COVENANT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93</cp:revision>
  <dcterms:created xsi:type="dcterms:W3CDTF">2016-09-07T01:24:21Z</dcterms:created>
  <dcterms:modified xsi:type="dcterms:W3CDTF">2016-11-13T21:02:09Z</dcterms:modified>
</cp:coreProperties>
</file>