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98" r:id="rId4"/>
    <p:sldId id="301" r:id="rId5"/>
    <p:sldId id="275" r:id="rId6"/>
    <p:sldId id="276" r:id="rId7"/>
    <p:sldId id="277" r:id="rId8"/>
    <p:sldId id="278" r:id="rId9"/>
    <p:sldId id="279" r:id="rId10"/>
    <p:sldId id="280" r:id="rId11"/>
    <p:sldId id="299" r:id="rId12"/>
    <p:sldId id="282" r:id="rId13"/>
    <p:sldId id="283" r:id="rId14"/>
    <p:sldId id="284" r:id="rId15"/>
    <p:sldId id="300" r:id="rId16"/>
    <p:sldId id="286" r:id="rId17"/>
    <p:sldId id="287" r:id="rId18"/>
    <p:sldId id="288" r:id="rId19"/>
    <p:sldId id="289" r:id="rId20"/>
    <p:sldId id="297" r:id="rId21"/>
    <p:sldId id="292" r:id="rId22"/>
    <p:sldId id="291" r:id="rId23"/>
    <p:sldId id="293" r:id="rId24"/>
    <p:sldId id="294" r:id="rId25"/>
    <p:sldId id="295" r:id="rId26"/>
    <p:sldId id="302" r:id="rId27"/>
    <p:sldId id="27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BDBD"/>
    <a:srgbClr val="FF0000"/>
    <a:srgbClr val="DE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6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What Does The Lord Require of You?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Narrow" pitchFamily="34" charset="0"/>
              </a:rPr>
              <a:t> To Do Good…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519" y="3524418"/>
            <a:ext cx="1181305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“This is a faithful saying, and these things I want you to affirm constantly, that those who have believed in God </a:t>
            </a:r>
            <a:r>
              <a:rPr lang="en-US" sz="3600" b="1" i="1" dirty="0">
                <a:solidFill>
                  <a:srgbClr val="C00000"/>
                </a:solidFill>
              </a:rPr>
              <a:t>should be careful to maintain good works</a:t>
            </a:r>
            <a:r>
              <a:rPr lang="en-US" sz="3600" b="1" i="1" dirty="0"/>
              <a:t>.                         These things are good and profitable to men.”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Titus 3:8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225287" y="4969565"/>
            <a:ext cx="11635409" cy="16962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“He has shown you, O man, what is good;                                     And what does the Lord require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of you But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to do justly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,                 To love mercy, And to walk humbly with your God?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0"/>
            <a:ext cx="984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ranklin Gothic Medium" pitchFamily="34" charset="0"/>
              </a:rPr>
              <a:t>What Does The Lord Require of You?   </a:t>
            </a:r>
            <a:r>
              <a:rPr lang="en-US" sz="2400" b="1" dirty="0">
                <a:solidFill>
                  <a:schemeClr val="bg1"/>
                </a:solidFill>
                <a:latin typeface="Franklin Gothic Medium" pitchFamily="34" charset="0"/>
              </a:rPr>
              <a:t>Micah 6:8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145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latin typeface="Arial Narrow" pitchFamily="34" charset="0"/>
              </a:rPr>
              <a:t>  To Do Justly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41" y="4760095"/>
            <a:ext cx="115000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“judge righteous judgment”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John 7:24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latin typeface="Arial Narrow" pitchFamily="34" charset="0"/>
              </a:rPr>
              <a:t>  To Do Justly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41" y="4760095"/>
            <a:ext cx="115000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“Judge not, that you be not judged.”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Matthew 7:1-2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latin typeface="Arial Narrow" pitchFamily="34" charset="0"/>
              </a:rPr>
              <a:t>  To Do Justly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41" y="4521197"/>
            <a:ext cx="1150002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“And as it is appointed for men to die once,                         but after this the judgment,”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Hebrews 9:27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225287" y="4969565"/>
            <a:ext cx="11635409" cy="16962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“He has shown you, O man, what is good;                                     And what does the Lord require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of you But to do justly,                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To love mercy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, And to walk humbly with your God?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0"/>
            <a:ext cx="984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ranklin Gothic Medium" pitchFamily="34" charset="0"/>
              </a:rPr>
              <a:t>What Does The Lord Require of You?   </a:t>
            </a:r>
            <a:r>
              <a:rPr lang="en-US" sz="2400" b="1" dirty="0">
                <a:solidFill>
                  <a:schemeClr val="bg1"/>
                </a:solidFill>
                <a:latin typeface="Franklin Gothic Medium" pitchFamily="34" charset="0"/>
              </a:rPr>
              <a:t>Micah 6:8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8617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latin typeface="Arial Narrow" pitchFamily="34" charset="0"/>
              </a:rPr>
              <a:t>  To Love Mercy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41" y="4760095"/>
            <a:ext cx="115000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“Therefore be merciful, just as your Father also is merciful”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Luke 6:36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latin typeface="Arial Narrow" pitchFamily="34" charset="0"/>
              </a:rPr>
              <a:t>  To Love Mercy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41" y="4760095"/>
            <a:ext cx="115000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“Blessed are the merciful, For they shall obtain mercy.”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Matthew 5:7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latin typeface="Arial Narrow" pitchFamily="34" charset="0"/>
              </a:rPr>
              <a:t>  To Love Mercy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41" y="4760095"/>
            <a:ext cx="115000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“Blessed are the merciful, For they shall obtain mercy.”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Matthew 5:7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latin typeface="Arial Narrow" pitchFamily="34" charset="0"/>
              </a:rPr>
              <a:t>  To Love Mercy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941" y="4578863"/>
            <a:ext cx="1150002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“For if you forgive men their trespasses, your heavenly Father will also forgive you.”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Matthew 6:14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8480854" y="6008045"/>
            <a:ext cx="2426043" cy="701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Micah 6:6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-8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226" y="5165294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225287" y="4969565"/>
            <a:ext cx="11635409" cy="16962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“He has shown you, O man, what is good;                                     And what does the Lord require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of you But to do justly,                 To love mercy, And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to walk humbly with your God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?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0"/>
            <a:ext cx="984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ranklin Gothic Medium" pitchFamily="34" charset="0"/>
              </a:rPr>
              <a:t>What Does The Lord Require of You?   </a:t>
            </a:r>
            <a:r>
              <a:rPr lang="en-US" sz="2400" b="1" dirty="0">
                <a:solidFill>
                  <a:schemeClr val="bg1"/>
                </a:solidFill>
                <a:latin typeface="Franklin Gothic Medium" pitchFamily="34" charset="0"/>
              </a:rPr>
              <a:t>Micah 6:8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1050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Love Mercy</a:t>
            </a:r>
          </a:p>
          <a:p>
            <a:r>
              <a:rPr lang="en-US" sz="4800" b="1" dirty="0">
                <a:latin typeface="Arial Narrow" pitchFamily="34" charset="0"/>
              </a:rPr>
              <a:t>  To Walk Humbly With Thy God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288340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“Therefore let him who thinks he stands take heed lest he fall.”</a:t>
            </a:r>
          </a:p>
          <a:p>
            <a:endParaRPr lang="en-US" sz="2400" b="1" i="1" dirty="0"/>
          </a:p>
          <a:p>
            <a:pPr algn="ctr"/>
            <a:r>
              <a:rPr lang="en-US" sz="2800" b="1" i="1" dirty="0"/>
              <a:t>1 Corinthians 10:12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Love Mercy</a:t>
            </a:r>
          </a:p>
          <a:p>
            <a:r>
              <a:rPr lang="en-US" sz="4800" b="1" dirty="0">
                <a:latin typeface="Arial Narrow" pitchFamily="34" charset="0"/>
              </a:rPr>
              <a:t>  To Walk Humbly With Thy God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226784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“For if anyone thinks himself to be something, when he is nothing, he deceives himself.”</a:t>
            </a:r>
          </a:p>
          <a:p>
            <a:pPr algn="ctr"/>
            <a:r>
              <a:rPr lang="en-US" sz="2800" b="1" i="1" dirty="0"/>
              <a:t>										Galatians 6:3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Love Mercy</a:t>
            </a:r>
          </a:p>
          <a:p>
            <a:r>
              <a:rPr lang="en-US" sz="4800" b="1" dirty="0">
                <a:latin typeface="Arial Narrow" pitchFamily="34" charset="0"/>
              </a:rPr>
              <a:t>  To Walk Humbly With Thy God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226784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“Therefore He says: "God resists the proud,                               But gives grace to the humble.”</a:t>
            </a:r>
          </a:p>
          <a:p>
            <a:pPr algn="ctr"/>
            <a:r>
              <a:rPr lang="en-US" sz="2800" b="1" i="1" dirty="0"/>
              <a:t>										James 4:6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Love Mercy</a:t>
            </a:r>
          </a:p>
          <a:p>
            <a:r>
              <a:rPr lang="en-US" sz="4800" b="1" dirty="0">
                <a:latin typeface="Arial Narrow" pitchFamily="34" charset="0"/>
              </a:rPr>
              <a:t>  To Walk Humbly With Thy God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226784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“Humble yourselves in the sight of the Lord,                                and He will lift you up.”</a:t>
            </a:r>
          </a:p>
          <a:p>
            <a:pPr algn="ctr"/>
            <a:r>
              <a:rPr lang="en-US" sz="2800" b="1" i="1" dirty="0"/>
              <a:t>							  James 4:10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Franklin Gothic Medium" pitchFamily="34" charset="0"/>
              </a:rPr>
              <a:t>What Does The Lord Require of You?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To Do Good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Do Justly</a:t>
            </a:r>
          </a:p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To Love Mercy</a:t>
            </a:r>
          </a:p>
          <a:p>
            <a:r>
              <a:rPr lang="en-US" sz="4800" b="1" dirty="0">
                <a:latin typeface="Arial Narrow" pitchFamily="34" charset="0"/>
              </a:rPr>
              <a:t>  To Walk Humbly With Thy God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226784"/>
            <a:ext cx="1219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“God resists the proud, But gives grace to the humble.”</a:t>
            </a:r>
          </a:p>
          <a:p>
            <a:pPr algn="ctr"/>
            <a:r>
              <a:rPr lang="en-US" sz="2800" b="1" i="1" dirty="0"/>
              <a:t>							  </a:t>
            </a:r>
          </a:p>
          <a:p>
            <a:pPr algn="ctr"/>
            <a:r>
              <a:rPr lang="en-US" sz="2800" b="1" i="1" dirty="0"/>
              <a:t>1 Peter 5:5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225287" y="4969565"/>
            <a:ext cx="11635409" cy="16962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“He has shown you, O man,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what is good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;                                     And what does the Lord require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of you But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to do justly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,                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To love mercy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, And to 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walk humbly with your God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?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0"/>
            <a:ext cx="984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ranklin Gothic Medium" pitchFamily="34" charset="0"/>
              </a:rPr>
              <a:t>What Does The Lord Require of You?   </a:t>
            </a:r>
            <a:r>
              <a:rPr lang="en-US" sz="2400" b="1" dirty="0">
                <a:solidFill>
                  <a:schemeClr val="bg1"/>
                </a:solidFill>
                <a:latin typeface="Franklin Gothic Medium" pitchFamily="34" charset="0"/>
              </a:rPr>
              <a:t>Micah 6:8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528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72775" y="5772150"/>
            <a:ext cx="771525" cy="3524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53506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225287" y="4969565"/>
            <a:ext cx="11635409" cy="16962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“He has shown you, O man, what is good;                                     And what does the Lord require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of you But to do justly,                 To love mercy, And to walk humbly with your God?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0"/>
            <a:ext cx="984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ranklin Gothic Medium" pitchFamily="34" charset="0"/>
              </a:rPr>
              <a:t>What Does The Lord Require of You?   </a:t>
            </a:r>
            <a:r>
              <a:rPr lang="en-US" sz="2400" b="1" dirty="0">
                <a:solidFill>
                  <a:schemeClr val="bg1"/>
                </a:solidFill>
                <a:latin typeface="Franklin Gothic Medium" pitchFamily="34" charset="0"/>
              </a:rPr>
              <a:t>Micah 6:8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554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225287" y="4969565"/>
            <a:ext cx="11635409" cy="16962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“He has shown you, O man,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what is good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;                                     And what does the Lord require</a:t>
            </a:r>
            <a:r>
              <a:rPr kumimoji="0" lang="en-US" sz="3200" b="1" i="1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of you But to do justly,                 To love mercy, And to walk humbly with your God?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304" y="0"/>
            <a:ext cx="9846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ranklin Gothic Medium" pitchFamily="34" charset="0"/>
              </a:rPr>
              <a:t>What Does The Lord Require of You?   </a:t>
            </a:r>
            <a:r>
              <a:rPr lang="en-US" sz="2400" b="1" dirty="0">
                <a:solidFill>
                  <a:schemeClr val="bg1"/>
                </a:solidFill>
                <a:latin typeface="Franklin Gothic Medium" pitchFamily="34" charset="0"/>
              </a:rPr>
              <a:t>Micah 6:8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092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What Does The Lord Require of You?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Narrow" pitchFamily="34" charset="0"/>
              </a:rPr>
              <a:t> To Do Good…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6163" y="4760095"/>
            <a:ext cx="82296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/>
              <a:t>“He has shown you, O man, what is good”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Micah 6:8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What Does The Lord Require of You?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Narrow" pitchFamily="34" charset="0"/>
              </a:rPr>
              <a:t> To Do Good…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584886" y="4628289"/>
            <a:ext cx="11121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“God is good”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Matthew 19:16-17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What Does The Lord Require of You?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Narrow" pitchFamily="34" charset="0"/>
              </a:rPr>
              <a:t> To Do Good…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849" y="4628289"/>
            <a:ext cx="11598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“His lord said to him, 'Well done, good and faithful servant”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Matthew 25:21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What Does The Lord Require of You?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Narrow" pitchFamily="34" charset="0"/>
              </a:rPr>
              <a:t> To Do Good…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28289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“For this is good and acceptable in the sight of God our Savior”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1 Timothy 2:3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ving God"/>
          <p:cNvPicPr>
            <a:picLocks noChangeAspect="1" noChangeArrowheads="1"/>
          </p:cNvPicPr>
          <p:nvPr/>
        </p:nvPicPr>
        <p:blipFill>
          <a:blip r:embed="rId2" cstate="print">
            <a:lum bright="60000" contrast="-83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4226" y="304970"/>
            <a:ext cx="11541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Franklin Gothic Medium" pitchFamily="34" charset="0"/>
              </a:rPr>
              <a:t>What Does The Lord Require of You?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927653"/>
            <a:ext cx="10515600" cy="424930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Narrow" pitchFamily="34" charset="0"/>
              </a:rPr>
              <a:t> To Do Good…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28289"/>
            <a:ext cx="121919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“And who is he who will harm you if you become                  followers of what is good?”</a:t>
            </a:r>
          </a:p>
          <a:p>
            <a:endParaRPr lang="en-US" sz="3200" b="1" i="1" dirty="0"/>
          </a:p>
          <a:p>
            <a:pPr algn="ctr"/>
            <a:r>
              <a:rPr lang="en-US" sz="2800" b="1" i="1" dirty="0"/>
              <a:t>1 Peter 3:13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946</Words>
  <Application>Microsoft Office PowerPoint</Application>
  <PresentationFormat>Widescreen</PresentationFormat>
  <Paragraphs>128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Lenny</cp:lastModifiedBy>
  <cp:revision>89</cp:revision>
  <dcterms:created xsi:type="dcterms:W3CDTF">2016-09-07T01:24:21Z</dcterms:created>
  <dcterms:modified xsi:type="dcterms:W3CDTF">2016-11-13T11:59:19Z</dcterms:modified>
</cp:coreProperties>
</file>