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59" r:id="rId6"/>
    <p:sldId id="27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5" r:id="rId18"/>
    <p:sldId id="270" r:id="rId19"/>
    <p:sldId id="276" r:id="rId20"/>
    <p:sldId id="279" r:id="rId21"/>
    <p:sldId id="271" r:id="rId22"/>
    <p:sldId id="272" r:id="rId23"/>
    <p:sldId id="273" r:id="rId24"/>
    <p:sldId id="27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DEB0-9A2D-4D5E-8337-6EFD4F9D8496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5234-24C6-4FCC-925D-97DE32FB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DEB0-9A2D-4D5E-8337-6EFD4F9D8496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5234-24C6-4FCC-925D-97DE32FB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DEB0-9A2D-4D5E-8337-6EFD4F9D8496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5234-24C6-4FCC-925D-97DE32FB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2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DEB0-9A2D-4D5E-8337-6EFD4F9D8496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5234-24C6-4FCC-925D-97DE32FB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3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DEB0-9A2D-4D5E-8337-6EFD4F9D8496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5234-24C6-4FCC-925D-97DE32FB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99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DEB0-9A2D-4D5E-8337-6EFD4F9D8496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5234-24C6-4FCC-925D-97DE32FB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DEB0-9A2D-4D5E-8337-6EFD4F9D8496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5234-24C6-4FCC-925D-97DE32FB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8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DEB0-9A2D-4D5E-8337-6EFD4F9D8496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5234-24C6-4FCC-925D-97DE32FB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8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DEB0-9A2D-4D5E-8337-6EFD4F9D8496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5234-24C6-4FCC-925D-97DE32FB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9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DEB0-9A2D-4D5E-8337-6EFD4F9D8496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5234-24C6-4FCC-925D-97DE32FB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5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DEB0-9A2D-4D5E-8337-6EFD4F9D8496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5234-24C6-4FCC-925D-97DE32FB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5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22DEB0-9A2D-4D5E-8337-6EFD4F9D8496}" type="datetimeFigureOut">
              <a:rPr lang="en-US" smtClean="0"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95234-24C6-4FCC-925D-97DE32FBF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34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7595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759097"/>
          </a:xfrm>
        </p:spPr>
        <p:txBody>
          <a:bodyPr>
            <a:normAutofit/>
          </a:bodyPr>
          <a:lstStyle/>
          <a:p>
            <a:r>
              <a:rPr lang="en-US" b="1" dirty="0">
                <a:latin typeface="Franklin Gothic Medium" panose="020B0603020102020204" pitchFamily="34" charset="0"/>
              </a:rPr>
              <a:t>WITHOUT ME YOU</a:t>
            </a:r>
            <a:br>
              <a:rPr lang="en-US" b="1" dirty="0">
                <a:latin typeface="Franklin Gothic Medium" panose="020B0603020102020204" pitchFamily="34" charset="0"/>
              </a:rPr>
            </a:br>
            <a:r>
              <a:rPr lang="en-US" b="1" dirty="0">
                <a:latin typeface="Franklin Gothic Medium" panose="020B0603020102020204" pitchFamily="34" charset="0"/>
              </a:rPr>
              <a:t>CAN DO </a:t>
            </a:r>
            <a:r>
              <a:rPr lang="en-US" sz="5400" b="1" dirty="0">
                <a:latin typeface="Franklin Gothic Medium" panose="020B0603020102020204" pitchFamily="34" charset="0"/>
              </a:rPr>
              <a:t>NOTHING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686" y="2700996"/>
            <a:ext cx="10045505" cy="3981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“I am the vine, you are the branches.                              He who abides in Me, and I in him, bears much fruit;    for without Me you can do nothing.”</a:t>
            </a: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dirty="0"/>
              <a:t>John 15:5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120" y="365124"/>
            <a:ext cx="2266071" cy="226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66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759097"/>
          </a:xfrm>
        </p:spPr>
        <p:txBody>
          <a:bodyPr>
            <a:normAutofit/>
          </a:bodyPr>
          <a:lstStyle/>
          <a:p>
            <a:r>
              <a:rPr lang="en-US" b="1" dirty="0">
                <a:latin typeface="Franklin Gothic Medium" panose="020B0603020102020204" pitchFamily="34" charset="0"/>
              </a:rPr>
              <a:t>WITHOUT ME YOU</a:t>
            </a:r>
            <a:br>
              <a:rPr lang="en-US" b="1" dirty="0">
                <a:latin typeface="Franklin Gothic Medium" panose="020B0603020102020204" pitchFamily="34" charset="0"/>
              </a:rPr>
            </a:br>
            <a:r>
              <a:rPr lang="en-US" b="1" dirty="0">
                <a:latin typeface="Franklin Gothic Medium" panose="020B0603020102020204" pitchFamily="34" charset="0"/>
              </a:rPr>
              <a:t>CAN DO </a:t>
            </a:r>
            <a:r>
              <a:rPr lang="en-US" sz="5400" b="1" dirty="0">
                <a:latin typeface="Franklin Gothic Medium" panose="020B0603020102020204" pitchFamily="34" charset="0"/>
              </a:rPr>
              <a:t>NOTHING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686" y="2700996"/>
            <a:ext cx="10045505" cy="3981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“Abide in Me, and I in you. As the branch cannot bear fruit of itself, unless it abides in the vine, neither can you, unless you abide in Me.”</a:t>
            </a: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dirty="0"/>
              <a:t>John 15:4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120" y="365124"/>
            <a:ext cx="2266071" cy="22660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426548" y="2700996"/>
            <a:ext cx="32496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Morality – Christ = 0</a:t>
            </a:r>
          </a:p>
        </p:txBody>
      </p:sp>
    </p:spTree>
    <p:extLst>
      <p:ext uri="{BB962C8B-B14F-4D97-AF65-F5344CB8AC3E}">
        <p14:creationId xmlns:p14="http://schemas.microsoft.com/office/powerpoint/2010/main" val="3787279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759097"/>
          </a:xfrm>
        </p:spPr>
        <p:txBody>
          <a:bodyPr>
            <a:normAutofit/>
          </a:bodyPr>
          <a:lstStyle/>
          <a:p>
            <a:r>
              <a:rPr lang="en-US" b="1" dirty="0">
                <a:latin typeface="Franklin Gothic Medium" panose="020B0603020102020204" pitchFamily="34" charset="0"/>
              </a:rPr>
              <a:t>WITHOUT ME YOU</a:t>
            </a:r>
            <a:br>
              <a:rPr lang="en-US" b="1" dirty="0">
                <a:latin typeface="Franklin Gothic Medium" panose="020B0603020102020204" pitchFamily="34" charset="0"/>
              </a:rPr>
            </a:br>
            <a:r>
              <a:rPr lang="en-US" b="1" dirty="0">
                <a:latin typeface="Franklin Gothic Medium" panose="020B0603020102020204" pitchFamily="34" charset="0"/>
              </a:rPr>
              <a:t>CAN DO </a:t>
            </a:r>
            <a:r>
              <a:rPr lang="en-US" sz="5400" b="1" dirty="0">
                <a:latin typeface="Franklin Gothic Medium" panose="020B0603020102020204" pitchFamily="34" charset="0"/>
              </a:rPr>
              <a:t>NOTHING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686" y="2700996"/>
            <a:ext cx="10045505" cy="3981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“And she will bring forth a Son, and you shall call His name Jesus, for He will save His people from their sins.”</a:t>
            </a: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dirty="0"/>
              <a:t>Matthew 1:21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120" y="365124"/>
            <a:ext cx="2266071" cy="22660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3224" y="2631195"/>
            <a:ext cx="333923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80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759097"/>
          </a:xfrm>
        </p:spPr>
        <p:txBody>
          <a:bodyPr>
            <a:normAutofit/>
          </a:bodyPr>
          <a:lstStyle/>
          <a:p>
            <a:r>
              <a:rPr lang="en-US" b="1" dirty="0">
                <a:latin typeface="Franklin Gothic Medium" panose="020B0603020102020204" pitchFamily="34" charset="0"/>
              </a:rPr>
              <a:t>WITHOUT ME YOU</a:t>
            </a:r>
            <a:br>
              <a:rPr lang="en-US" b="1" dirty="0">
                <a:latin typeface="Franklin Gothic Medium" panose="020B0603020102020204" pitchFamily="34" charset="0"/>
              </a:rPr>
            </a:br>
            <a:r>
              <a:rPr lang="en-US" b="1" dirty="0">
                <a:latin typeface="Franklin Gothic Medium" panose="020B0603020102020204" pitchFamily="34" charset="0"/>
              </a:rPr>
              <a:t>CAN DO </a:t>
            </a:r>
            <a:r>
              <a:rPr lang="en-US" sz="5400" b="1" dirty="0">
                <a:latin typeface="Franklin Gothic Medium" panose="020B0603020102020204" pitchFamily="34" charset="0"/>
              </a:rPr>
              <a:t>NOTHING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1686" y="2700996"/>
            <a:ext cx="10045505" cy="3981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“Jesus said to him, “I am the way, the truth, and the life. No one comes to the Father except through Me.”</a:t>
            </a: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dirty="0"/>
              <a:t>John 14:6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120" y="365124"/>
            <a:ext cx="2266071" cy="22660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6209" y="2631195"/>
            <a:ext cx="3337472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646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759097"/>
          </a:xfrm>
        </p:spPr>
        <p:txBody>
          <a:bodyPr>
            <a:normAutofit/>
          </a:bodyPr>
          <a:lstStyle/>
          <a:p>
            <a:r>
              <a:rPr lang="en-US" b="1" dirty="0">
                <a:latin typeface="Franklin Gothic Medium" panose="020B0603020102020204" pitchFamily="34" charset="0"/>
              </a:rPr>
              <a:t>WITHOUT ME YOU</a:t>
            </a:r>
            <a:br>
              <a:rPr lang="en-US" b="1" dirty="0">
                <a:latin typeface="Franklin Gothic Medium" panose="020B0603020102020204" pitchFamily="34" charset="0"/>
              </a:rPr>
            </a:br>
            <a:r>
              <a:rPr lang="en-US" b="1" dirty="0">
                <a:latin typeface="Franklin Gothic Medium" panose="020B0603020102020204" pitchFamily="34" charset="0"/>
              </a:rPr>
              <a:t>CAN DO </a:t>
            </a:r>
            <a:r>
              <a:rPr lang="en-US" sz="5400" b="1" dirty="0">
                <a:latin typeface="Franklin Gothic Medium" panose="020B0603020102020204" pitchFamily="34" charset="0"/>
              </a:rPr>
              <a:t>NOTHING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38" y="2700996"/>
            <a:ext cx="10522634" cy="3981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“and that He might reconcile them both to God in one body through the cross, thereby putting to death the enmity.”</a:t>
            </a: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dirty="0"/>
              <a:t>Ephesians 2:16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120" y="365124"/>
            <a:ext cx="2266071" cy="2266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2818" y="2631195"/>
            <a:ext cx="3312268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06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759097"/>
          </a:xfrm>
        </p:spPr>
        <p:txBody>
          <a:bodyPr>
            <a:normAutofit/>
          </a:bodyPr>
          <a:lstStyle/>
          <a:p>
            <a:r>
              <a:rPr lang="en-US" b="1" dirty="0">
                <a:latin typeface="Franklin Gothic Medium" panose="020B0603020102020204" pitchFamily="34" charset="0"/>
              </a:rPr>
              <a:t>WITHOUT ME YOU</a:t>
            </a:r>
            <a:br>
              <a:rPr lang="en-US" b="1" dirty="0">
                <a:latin typeface="Franklin Gothic Medium" panose="020B0603020102020204" pitchFamily="34" charset="0"/>
              </a:rPr>
            </a:br>
            <a:r>
              <a:rPr lang="en-US" b="1" dirty="0">
                <a:latin typeface="Franklin Gothic Medium" panose="020B0603020102020204" pitchFamily="34" charset="0"/>
              </a:rPr>
              <a:t>CAN DO </a:t>
            </a:r>
            <a:r>
              <a:rPr lang="en-US" sz="5400" b="1" dirty="0">
                <a:latin typeface="Franklin Gothic Medium" panose="020B0603020102020204" pitchFamily="34" charset="0"/>
              </a:rPr>
              <a:t>NOTHING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38" y="2700996"/>
            <a:ext cx="10522634" cy="3981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“that He might present her to Himself a glorious church, not having spot or wrinkle or any such thing, but that she should be holy and without blemish.”</a:t>
            </a: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dirty="0"/>
              <a:t>Ephesians 5:27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120" y="365124"/>
            <a:ext cx="2266071" cy="22660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5021" y="2631195"/>
            <a:ext cx="3204165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48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759097"/>
          </a:xfrm>
        </p:spPr>
        <p:txBody>
          <a:bodyPr>
            <a:normAutofit/>
          </a:bodyPr>
          <a:lstStyle/>
          <a:p>
            <a:r>
              <a:rPr lang="en-US" b="1" dirty="0">
                <a:latin typeface="Franklin Gothic Medium" panose="020B0603020102020204" pitchFamily="34" charset="0"/>
              </a:rPr>
              <a:t>WITHOUT ME YOU</a:t>
            </a:r>
            <a:br>
              <a:rPr lang="en-US" b="1" dirty="0">
                <a:latin typeface="Franklin Gothic Medium" panose="020B0603020102020204" pitchFamily="34" charset="0"/>
              </a:rPr>
            </a:br>
            <a:r>
              <a:rPr lang="en-US" b="1" dirty="0">
                <a:latin typeface="Franklin Gothic Medium" panose="020B0603020102020204" pitchFamily="34" charset="0"/>
              </a:rPr>
              <a:t>CAN DO </a:t>
            </a:r>
            <a:r>
              <a:rPr lang="en-US" sz="5400" b="1" dirty="0">
                <a:latin typeface="Franklin Gothic Medium" panose="020B0603020102020204" pitchFamily="34" charset="0"/>
              </a:rPr>
              <a:t>NOTHING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38" y="2700996"/>
            <a:ext cx="10522634" cy="3981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“He who believes and is baptized will be saved; but he who does not believe will be condemned.”</a:t>
            </a: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dirty="0"/>
              <a:t>Mark 16:16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120" y="365124"/>
            <a:ext cx="2266071" cy="22660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3212" y="2142876"/>
            <a:ext cx="434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Belief + Baptism = Salvation</a:t>
            </a:r>
          </a:p>
        </p:txBody>
      </p:sp>
    </p:spTree>
    <p:extLst>
      <p:ext uri="{BB962C8B-B14F-4D97-AF65-F5344CB8AC3E}">
        <p14:creationId xmlns:p14="http://schemas.microsoft.com/office/powerpoint/2010/main" val="2342281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759097"/>
          </a:xfrm>
        </p:spPr>
        <p:txBody>
          <a:bodyPr>
            <a:normAutofit/>
          </a:bodyPr>
          <a:lstStyle/>
          <a:p>
            <a:r>
              <a:rPr lang="en-US" b="1" dirty="0">
                <a:latin typeface="Franklin Gothic Medium" panose="020B0603020102020204" pitchFamily="34" charset="0"/>
              </a:rPr>
              <a:t>WITHOUT ME YOU</a:t>
            </a:r>
            <a:br>
              <a:rPr lang="en-US" b="1" dirty="0">
                <a:latin typeface="Franklin Gothic Medium" panose="020B0603020102020204" pitchFamily="34" charset="0"/>
              </a:rPr>
            </a:br>
            <a:r>
              <a:rPr lang="en-US" b="1" dirty="0">
                <a:latin typeface="Franklin Gothic Medium" panose="020B0603020102020204" pitchFamily="34" charset="0"/>
              </a:rPr>
              <a:t>CAN DO </a:t>
            </a:r>
            <a:r>
              <a:rPr lang="en-US" sz="5400" b="1" dirty="0">
                <a:latin typeface="Franklin Gothic Medium" panose="020B0603020102020204" pitchFamily="34" charset="0"/>
              </a:rPr>
              <a:t>NOTHING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38" y="2700996"/>
            <a:ext cx="10522634" cy="3981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“He who believes and is baptized will be saved; but he who does not believe will be condemned.”</a:t>
            </a: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dirty="0"/>
              <a:t>Mark 16:16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120" y="365124"/>
            <a:ext cx="2266071" cy="22660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3212" y="2142876"/>
            <a:ext cx="434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Belief - Baptism = 0</a:t>
            </a:r>
          </a:p>
        </p:txBody>
      </p:sp>
    </p:spTree>
    <p:extLst>
      <p:ext uri="{BB962C8B-B14F-4D97-AF65-F5344CB8AC3E}">
        <p14:creationId xmlns:p14="http://schemas.microsoft.com/office/powerpoint/2010/main" val="3191602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759097"/>
          </a:xfrm>
        </p:spPr>
        <p:txBody>
          <a:bodyPr>
            <a:normAutofit/>
          </a:bodyPr>
          <a:lstStyle/>
          <a:p>
            <a:r>
              <a:rPr lang="en-US" b="1" dirty="0">
                <a:latin typeface="Franklin Gothic Medium" panose="020B0603020102020204" pitchFamily="34" charset="0"/>
              </a:rPr>
              <a:t>WITHOUT ME YOU</a:t>
            </a:r>
            <a:br>
              <a:rPr lang="en-US" b="1" dirty="0">
                <a:latin typeface="Franklin Gothic Medium" panose="020B0603020102020204" pitchFamily="34" charset="0"/>
              </a:rPr>
            </a:br>
            <a:r>
              <a:rPr lang="en-US" b="1" dirty="0">
                <a:latin typeface="Franklin Gothic Medium" panose="020B0603020102020204" pitchFamily="34" charset="0"/>
              </a:rPr>
              <a:t>CAN DO </a:t>
            </a:r>
            <a:r>
              <a:rPr lang="en-US" sz="5400" b="1" dirty="0">
                <a:latin typeface="Franklin Gothic Medium" panose="020B0603020102020204" pitchFamily="34" charset="0"/>
              </a:rPr>
              <a:t>NOTHING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38" y="2700996"/>
            <a:ext cx="10522634" cy="3981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“Then Peter said to them, “Repent, and let every one of you be baptized in the name of Jesus Christ for the remission of sins; and you shall receive the gift of the Holy Spirit.”</a:t>
            </a: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dirty="0"/>
              <a:t>Acts 2:38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120" y="365124"/>
            <a:ext cx="2266071" cy="22660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84738" y="2043276"/>
            <a:ext cx="65274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Repentance + Baptism = Remission of Sins</a:t>
            </a:r>
          </a:p>
        </p:txBody>
      </p:sp>
    </p:spTree>
    <p:extLst>
      <p:ext uri="{BB962C8B-B14F-4D97-AF65-F5344CB8AC3E}">
        <p14:creationId xmlns:p14="http://schemas.microsoft.com/office/powerpoint/2010/main" val="3232321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759097"/>
          </a:xfrm>
        </p:spPr>
        <p:txBody>
          <a:bodyPr>
            <a:normAutofit/>
          </a:bodyPr>
          <a:lstStyle/>
          <a:p>
            <a:r>
              <a:rPr lang="en-US" b="1" dirty="0">
                <a:latin typeface="Franklin Gothic Medium" panose="020B0603020102020204" pitchFamily="34" charset="0"/>
              </a:rPr>
              <a:t>WITHOUT ME YOU</a:t>
            </a:r>
            <a:br>
              <a:rPr lang="en-US" b="1" dirty="0">
                <a:latin typeface="Franklin Gothic Medium" panose="020B0603020102020204" pitchFamily="34" charset="0"/>
              </a:rPr>
            </a:br>
            <a:r>
              <a:rPr lang="en-US" b="1" dirty="0">
                <a:latin typeface="Franklin Gothic Medium" panose="020B0603020102020204" pitchFamily="34" charset="0"/>
              </a:rPr>
              <a:t>CAN DO </a:t>
            </a:r>
            <a:r>
              <a:rPr lang="en-US" sz="5400" b="1" dirty="0">
                <a:latin typeface="Franklin Gothic Medium" panose="020B0603020102020204" pitchFamily="34" charset="0"/>
              </a:rPr>
              <a:t>NOTHING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38" y="2700996"/>
            <a:ext cx="10522634" cy="3981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“Then Peter said to them, “Repent, and let every one of you be baptized in the name of Jesus Christ for the remission of sins; and you shall receive the gift of the Holy Spirit.”</a:t>
            </a: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dirty="0"/>
              <a:t>Acts 2:38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120" y="365124"/>
            <a:ext cx="2266071" cy="22660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84738" y="2043276"/>
            <a:ext cx="65274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Repentance - Baptism = 0</a:t>
            </a:r>
          </a:p>
        </p:txBody>
      </p:sp>
    </p:spTree>
    <p:extLst>
      <p:ext uri="{BB962C8B-B14F-4D97-AF65-F5344CB8AC3E}">
        <p14:creationId xmlns:p14="http://schemas.microsoft.com/office/powerpoint/2010/main" val="1661012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267" y="1800029"/>
            <a:ext cx="10515600" cy="3334678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latin typeface="Franklin Gothic Medium" panose="020B0603020102020204" pitchFamily="34" charset="0"/>
              </a:rPr>
              <a:t>A Lesson About</a:t>
            </a:r>
            <a:br>
              <a:rPr lang="en-US" sz="7200" dirty="0">
                <a:latin typeface="Franklin Gothic Medium" panose="020B0603020102020204" pitchFamily="34" charset="0"/>
              </a:rPr>
            </a:br>
            <a:r>
              <a:rPr lang="en-US" sz="9600" dirty="0">
                <a:latin typeface="Impact" panose="020B0806030902050204" pitchFamily="34" charset="0"/>
              </a:rPr>
              <a:t>NOTHING</a:t>
            </a:r>
            <a:endParaRPr lang="en-US" sz="96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517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759097"/>
          </a:xfrm>
        </p:spPr>
        <p:txBody>
          <a:bodyPr>
            <a:normAutofit/>
          </a:bodyPr>
          <a:lstStyle/>
          <a:p>
            <a:r>
              <a:rPr lang="en-US" b="1" dirty="0">
                <a:latin typeface="Franklin Gothic Medium" panose="020B0603020102020204" pitchFamily="34" charset="0"/>
              </a:rPr>
              <a:t>WITHOUT ME YOU</a:t>
            </a:r>
            <a:br>
              <a:rPr lang="en-US" b="1" dirty="0">
                <a:latin typeface="Franklin Gothic Medium" panose="020B0603020102020204" pitchFamily="34" charset="0"/>
              </a:rPr>
            </a:br>
            <a:r>
              <a:rPr lang="en-US" b="1" dirty="0">
                <a:latin typeface="Franklin Gothic Medium" panose="020B0603020102020204" pitchFamily="34" charset="0"/>
              </a:rPr>
              <a:t>CAN DO </a:t>
            </a:r>
            <a:r>
              <a:rPr lang="en-US" sz="5400" b="1" dirty="0">
                <a:latin typeface="Franklin Gothic Medium" panose="020B0603020102020204" pitchFamily="34" charset="0"/>
              </a:rPr>
              <a:t>NOTHING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38" y="2700996"/>
            <a:ext cx="10522634" cy="3981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“</a:t>
            </a:r>
            <a:r>
              <a:rPr lang="en-US" sz="3200" b="1" i="1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And now why are you waiting? Arise and be baptized, and wash away your sins, calling on the name of the Lord</a:t>
            </a:r>
            <a:r>
              <a:rPr lang="en-US" sz="3200" b="1" i="1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.”</a:t>
            </a:r>
            <a:endParaRPr lang="en-US" sz="3200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dirty="0"/>
              <a:t>Acts 22:16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1120" y="365124"/>
            <a:ext cx="2266071" cy="226607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84738" y="2043276"/>
            <a:ext cx="65274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Repentance + Baptism = Remission of Sins</a:t>
            </a:r>
          </a:p>
        </p:txBody>
      </p:sp>
    </p:spTree>
    <p:extLst>
      <p:ext uri="{BB962C8B-B14F-4D97-AF65-F5344CB8AC3E}">
        <p14:creationId xmlns:p14="http://schemas.microsoft.com/office/powerpoint/2010/main" val="1413582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9095" y="758483"/>
            <a:ext cx="3798277" cy="25321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759097"/>
          </a:xfrm>
        </p:spPr>
        <p:txBody>
          <a:bodyPr>
            <a:normAutofit/>
          </a:bodyPr>
          <a:lstStyle/>
          <a:p>
            <a:r>
              <a:rPr lang="en-US" b="1" dirty="0">
                <a:latin typeface="Franklin Gothic Medium" panose="020B0603020102020204" pitchFamily="34" charset="0"/>
              </a:rPr>
              <a:t>IF THE SALT LOSES ITS FLAVOR</a:t>
            </a:r>
            <a:br>
              <a:rPr lang="en-US" b="1" dirty="0">
                <a:latin typeface="Franklin Gothic Medium" panose="020B0603020102020204" pitchFamily="34" charset="0"/>
              </a:rPr>
            </a:br>
            <a:r>
              <a:rPr lang="en-US" b="1" dirty="0">
                <a:latin typeface="Franklin Gothic Medium" panose="020B0603020102020204" pitchFamily="34" charset="0"/>
              </a:rPr>
              <a:t>IT IS GOOD FOR </a:t>
            </a:r>
            <a:r>
              <a:rPr lang="en-US" sz="5400" b="1" dirty="0">
                <a:latin typeface="Franklin Gothic Medium" panose="020B0603020102020204" pitchFamily="34" charset="0"/>
              </a:rPr>
              <a:t>NOTHING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4738" y="2700996"/>
            <a:ext cx="10522634" cy="3981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“You are the salt of the earth; but if the salt loses its flavor, how shall it be seasoned? It is then good for nothing but to be thrown out and trampled underfoot by men.”</a:t>
            </a: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dirty="0"/>
              <a:t>Matthew 5:13</a:t>
            </a:r>
          </a:p>
        </p:txBody>
      </p:sp>
    </p:spTree>
    <p:extLst>
      <p:ext uri="{BB962C8B-B14F-4D97-AF65-F5344CB8AC3E}">
        <p14:creationId xmlns:p14="http://schemas.microsoft.com/office/powerpoint/2010/main" val="2213620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267" y="1800029"/>
            <a:ext cx="10515600" cy="3334678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latin typeface="Franklin Gothic Medium" panose="020B0603020102020204" pitchFamily="34" charset="0"/>
              </a:rPr>
              <a:t>A Lesson About</a:t>
            </a:r>
            <a:br>
              <a:rPr lang="en-US" sz="7200" dirty="0">
                <a:latin typeface="Franklin Gothic Medium" panose="020B0603020102020204" pitchFamily="34" charset="0"/>
              </a:rPr>
            </a:br>
            <a:r>
              <a:rPr lang="en-US" sz="9600" dirty="0">
                <a:latin typeface="Impact" panose="020B0806030902050204" pitchFamily="34" charset="0"/>
              </a:rPr>
              <a:t>NOTHING</a:t>
            </a:r>
            <a:endParaRPr lang="en-US" sz="96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431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64" y="182244"/>
            <a:ext cx="10515600" cy="2729768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latin typeface="Franklin Gothic Medium" panose="020B0603020102020204" pitchFamily="34" charset="0"/>
              </a:rPr>
              <a:t>A Lesson About</a:t>
            </a:r>
            <a:br>
              <a:rPr lang="en-US" sz="7200" dirty="0">
                <a:latin typeface="Franklin Gothic Medium" panose="020B0603020102020204" pitchFamily="34" charset="0"/>
              </a:rPr>
            </a:br>
            <a:r>
              <a:rPr lang="en-US" sz="7200" dirty="0">
                <a:latin typeface="Impact" panose="020B0806030902050204" pitchFamily="34" charset="0"/>
              </a:rPr>
              <a:t>NOTHING</a:t>
            </a:r>
            <a:endParaRPr lang="en-US" sz="7200" dirty="0">
              <a:latin typeface="Franklin Gothic Medium" panose="020B06030201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1327" y="3591083"/>
            <a:ext cx="10233074" cy="2454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3200" b="1" i="1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“For what will it profit a man if he gains the whole world, and loses his own soul? Or what will a man give in exchange for his soul?”</a:t>
            </a: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en-US" sz="2800" b="1" i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prstClr val="black"/>
                </a:solidFill>
              </a:rPr>
              <a:t>Mark 8:36-37</a:t>
            </a:r>
          </a:p>
        </p:txBody>
      </p:sp>
    </p:spTree>
    <p:extLst>
      <p:ext uri="{BB962C8B-B14F-4D97-AF65-F5344CB8AC3E}">
        <p14:creationId xmlns:p14="http://schemas.microsoft.com/office/powerpoint/2010/main" val="4022921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83482" y="5975644"/>
            <a:ext cx="18006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 Lesson About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NOTHING</a:t>
            </a:r>
          </a:p>
        </p:txBody>
      </p:sp>
    </p:spTree>
    <p:extLst>
      <p:ext uri="{BB962C8B-B14F-4D97-AF65-F5344CB8AC3E}">
        <p14:creationId xmlns:p14="http://schemas.microsoft.com/office/powerpoint/2010/main" val="2019679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73164"/>
          </a:xfrm>
        </p:spPr>
        <p:txBody>
          <a:bodyPr>
            <a:normAutofit/>
          </a:bodyPr>
          <a:lstStyle/>
          <a:p>
            <a:r>
              <a:rPr lang="en-US" b="1" dirty="0">
                <a:latin typeface="Franklin Gothic Medium" panose="020B0603020102020204" pitchFamily="34" charset="0"/>
              </a:rPr>
              <a:t>OUT OF </a:t>
            </a:r>
            <a:r>
              <a:rPr lang="en-US" sz="5400" b="1" dirty="0">
                <a:latin typeface="Franklin Gothic Medium" panose="020B0603020102020204" pitchFamily="34" charset="0"/>
              </a:rPr>
              <a:t>NOTHING</a:t>
            </a:r>
            <a:br>
              <a:rPr lang="en-US" b="1" dirty="0">
                <a:latin typeface="Franklin Gothic Medium" panose="020B0603020102020204" pitchFamily="34" charset="0"/>
              </a:rPr>
            </a:br>
            <a:r>
              <a:rPr lang="en-US" b="1" dirty="0">
                <a:latin typeface="Franklin Gothic Medium" panose="020B0603020102020204" pitchFamily="34" charset="0"/>
              </a:rPr>
              <a:t>GOD CREATED THE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741" y="2519241"/>
            <a:ext cx="10515600" cy="4024606"/>
          </a:xfrm>
        </p:spPr>
        <p:txBody>
          <a:bodyPr/>
          <a:lstStyle/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“In the beginning God created the heavens and the earth.”</a:t>
            </a: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dirty="0"/>
              <a:t>Genesis 1:1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833" y="252583"/>
            <a:ext cx="2391508" cy="239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954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73164"/>
          </a:xfrm>
        </p:spPr>
        <p:txBody>
          <a:bodyPr>
            <a:normAutofit/>
          </a:bodyPr>
          <a:lstStyle/>
          <a:p>
            <a:r>
              <a:rPr lang="en-US" b="1" dirty="0">
                <a:latin typeface="Franklin Gothic Medium" panose="020B0603020102020204" pitchFamily="34" charset="0"/>
              </a:rPr>
              <a:t>OUT OF </a:t>
            </a:r>
            <a:r>
              <a:rPr lang="en-US" sz="5400" b="1" dirty="0">
                <a:latin typeface="Franklin Gothic Medium" panose="020B0603020102020204" pitchFamily="34" charset="0"/>
              </a:rPr>
              <a:t>NOTHING</a:t>
            </a:r>
            <a:br>
              <a:rPr lang="en-US" b="1" dirty="0">
                <a:latin typeface="Franklin Gothic Medium" panose="020B0603020102020204" pitchFamily="34" charset="0"/>
              </a:rPr>
            </a:br>
            <a:r>
              <a:rPr lang="en-US" b="1" dirty="0">
                <a:latin typeface="Franklin Gothic Medium" panose="020B0603020102020204" pitchFamily="34" charset="0"/>
              </a:rPr>
              <a:t>GOD CREATED THE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5947" y="2519241"/>
            <a:ext cx="9925879" cy="4024606"/>
          </a:xfrm>
        </p:spPr>
        <p:txBody>
          <a:bodyPr/>
          <a:lstStyle/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4000" b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CREATE:</a:t>
            </a:r>
          </a:p>
          <a:p>
            <a:pPr marL="0" indent="0" algn="ctr">
              <a:buNone/>
            </a:pPr>
            <a:endParaRPr lang="en-US" sz="1200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to cause to come into being, as something unique    that would not naturally evolve or that is                               not made by ordinary process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4833" y="252583"/>
            <a:ext cx="2391508" cy="239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850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759097"/>
          </a:xfrm>
        </p:spPr>
        <p:txBody>
          <a:bodyPr>
            <a:normAutofit/>
          </a:bodyPr>
          <a:lstStyle/>
          <a:p>
            <a:r>
              <a:rPr lang="en-US" b="1" dirty="0">
                <a:latin typeface="Franklin Gothic Medium" panose="020B0603020102020204" pitchFamily="34" charset="0"/>
              </a:rPr>
              <a:t>MAN BROUGHT </a:t>
            </a:r>
            <a:r>
              <a:rPr lang="en-US" sz="5400" b="1" dirty="0">
                <a:latin typeface="Franklin Gothic Medium" panose="020B0603020102020204" pitchFamily="34" charset="0"/>
              </a:rPr>
              <a:t>NOTHING</a:t>
            </a:r>
            <a:br>
              <a:rPr lang="en-US" b="1" dirty="0">
                <a:latin typeface="Franklin Gothic Medium" panose="020B0603020102020204" pitchFamily="34" charset="0"/>
              </a:rPr>
            </a:br>
            <a:r>
              <a:rPr lang="en-US" b="1" dirty="0">
                <a:latin typeface="Franklin Gothic Medium" panose="020B0603020102020204" pitchFamily="34" charset="0"/>
              </a:rPr>
              <a:t>INTO THIS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91105"/>
            <a:ext cx="10515600" cy="4024606"/>
          </a:xfrm>
        </p:spPr>
        <p:txBody>
          <a:bodyPr/>
          <a:lstStyle/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“</a:t>
            </a:r>
            <a:r>
              <a:rPr lang="en-US" sz="3200" b="1" i="1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For we brought nothing into this world,                                  and it is certain we can carry nothing out</a:t>
            </a:r>
            <a:r>
              <a:rPr lang="en-US" sz="3200" b="1" i="1" dirty="0">
                <a:solidFill>
                  <a:srgbClr val="000000"/>
                </a:solidFill>
                <a:latin typeface="Franklin Gothic Medium" panose="020B0603020102020204" pitchFamily="34" charset="0"/>
              </a:rPr>
              <a:t>.”</a:t>
            </a:r>
            <a:endParaRPr lang="en-US" sz="3200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dirty="0"/>
              <a:t>1 Timothy 6:7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952" y="365125"/>
            <a:ext cx="2714848" cy="206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48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759097"/>
          </a:xfrm>
        </p:spPr>
        <p:txBody>
          <a:bodyPr>
            <a:normAutofit/>
          </a:bodyPr>
          <a:lstStyle/>
          <a:p>
            <a:r>
              <a:rPr lang="en-US" b="1" dirty="0">
                <a:latin typeface="Franklin Gothic Medium" panose="020B0603020102020204" pitchFamily="34" charset="0"/>
              </a:rPr>
              <a:t>MAN BROUGHT </a:t>
            </a:r>
            <a:r>
              <a:rPr lang="en-US" sz="5400" b="1" dirty="0">
                <a:latin typeface="Franklin Gothic Medium" panose="020B0603020102020204" pitchFamily="34" charset="0"/>
              </a:rPr>
              <a:t>NOTHING</a:t>
            </a:r>
            <a:br>
              <a:rPr lang="en-US" b="1" dirty="0">
                <a:latin typeface="Franklin Gothic Medium" panose="020B0603020102020204" pitchFamily="34" charset="0"/>
              </a:rPr>
            </a:br>
            <a:r>
              <a:rPr lang="en-US" b="1" dirty="0">
                <a:latin typeface="Franklin Gothic Medium" panose="020B0603020102020204" pitchFamily="34" charset="0"/>
              </a:rPr>
              <a:t>INTO THIS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91105"/>
            <a:ext cx="10515600" cy="4024606"/>
          </a:xfrm>
        </p:spPr>
        <p:txBody>
          <a:bodyPr/>
          <a:lstStyle/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“Now godliness with contentment is great gain.”</a:t>
            </a: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dirty="0"/>
              <a:t>1 Timothy 6:6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952" y="365125"/>
            <a:ext cx="2714848" cy="206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73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759097"/>
          </a:xfrm>
        </p:spPr>
        <p:txBody>
          <a:bodyPr>
            <a:normAutofit/>
          </a:bodyPr>
          <a:lstStyle/>
          <a:p>
            <a:r>
              <a:rPr lang="en-US" b="1" dirty="0">
                <a:latin typeface="Franklin Gothic Medium" panose="020B0603020102020204" pitchFamily="34" charset="0"/>
              </a:rPr>
              <a:t>MAN BROUGHT </a:t>
            </a:r>
            <a:r>
              <a:rPr lang="en-US" sz="5400" b="1" dirty="0">
                <a:latin typeface="Franklin Gothic Medium" panose="020B0603020102020204" pitchFamily="34" charset="0"/>
              </a:rPr>
              <a:t>NOTHING</a:t>
            </a:r>
            <a:br>
              <a:rPr lang="en-US" b="1" dirty="0">
                <a:latin typeface="Franklin Gothic Medium" panose="020B0603020102020204" pitchFamily="34" charset="0"/>
              </a:rPr>
            </a:br>
            <a:r>
              <a:rPr lang="en-US" b="1" dirty="0">
                <a:latin typeface="Franklin Gothic Medium" panose="020B0603020102020204" pitchFamily="34" charset="0"/>
              </a:rPr>
              <a:t>INTO THIS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91105"/>
            <a:ext cx="10515600" cy="40246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“Let us hear the conclusion of the whole matter:</a:t>
            </a: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Fear God and keep His commandments,</a:t>
            </a: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For this is man’s all.”</a:t>
            </a: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dirty="0"/>
              <a:t>Ecclesiastes 12:13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952" y="365125"/>
            <a:ext cx="2714848" cy="206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25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759097"/>
          </a:xfrm>
        </p:spPr>
        <p:txBody>
          <a:bodyPr>
            <a:normAutofit/>
          </a:bodyPr>
          <a:lstStyle/>
          <a:p>
            <a:r>
              <a:rPr lang="en-US" b="1" dirty="0">
                <a:latin typeface="Franklin Gothic Medium" panose="020B0603020102020204" pitchFamily="34" charset="0"/>
              </a:rPr>
              <a:t>MAN BROUGHT </a:t>
            </a:r>
            <a:r>
              <a:rPr lang="en-US" sz="5400" b="1" dirty="0">
                <a:latin typeface="Franklin Gothic Medium" panose="020B0603020102020204" pitchFamily="34" charset="0"/>
              </a:rPr>
              <a:t>NOTHING</a:t>
            </a:r>
            <a:br>
              <a:rPr lang="en-US" b="1" dirty="0">
                <a:latin typeface="Franklin Gothic Medium" panose="020B0603020102020204" pitchFamily="34" charset="0"/>
              </a:rPr>
            </a:br>
            <a:r>
              <a:rPr lang="en-US" b="1" dirty="0">
                <a:latin typeface="Franklin Gothic Medium" panose="020B0603020102020204" pitchFamily="34" charset="0"/>
              </a:rPr>
              <a:t>INTO THIS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91105"/>
            <a:ext cx="10515600" cy="40246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“Therefore thus will I do to you, O Israel;</a:t>
            </a: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Because I will do this to you,</a:t>
            </a: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Prepare to meet your God, O Israel!”</a:t>
            </a: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dirty="0"/>
              <a:t>Amos 4:12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952" y="365125"/>
            <a:ext cx="2714848" cy="206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51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759097"/>
          </a:xfrm>
        </p:spPr>
        <p:txBody>
          <a:bodyPr>
            <a:normAutofit/>
          </a:bodyPr>
          <a:lstStyle/>
          <a:p>
            <a:r>
              <a:rPr lang="en-US" b="1" dirty="0">
                <a:latin typeface="Franklin Gothic Medium" panose="020B0603020102020204" pitchFamily="34" charset="0"/>
              </a:rPr>
              <a:t>MAN BROUGHT </a:t>
            </a:r>
            <a:r>
              <a:rPr lang="en-US" sz="5400" b="1" dirty="0">
                <a:latin typeface="Franklin Gothic Medium" panose="020B0603020102020204" pitchFamily="34" charset="0"/>
              </a:rPr>
              <a:t>NOTHING</a:t>
            </a:r>
            <a:br>
              <a:rPr lang="en-US" b="1" dirty="0">
                <a:latin typeface="Franklin Gothic Medium" panose="020B0603020102020204" pitchFamily="34" charset="0"/>
              </a:rPr>
            </a:br>
            <a:r>
              <a:rPr lang="en-US" b="1" dirty="0">
                <a:latin typeface="Franklin Gothic Medium" panose="020B0603020102020204" pitchFamily="34" charset="0"/>
              </a:rPr>
              <a:t>INTO THIS 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182" y="2700996"/>
            <a:ext cx="10972800" cy="39811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effectLst/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sz="3200" b="1" i="1" dirty="0">
                <a:solidFill>
                  <a:srgbClr val="000000"/>
                </a:solidFill>
                <a:effectLst/>
                <a:latin typeface="Franklin Gothic Medium" panose="020B0603020102020204" pitchFamily="34" charset="0"/>
              </a:rPr>
              <a:t>“Do not lay up for yourselves treasures on earth, where moth and rust destroy and where thieves break in and steal; but lay up for yourselves treasures in heaven, where neither moth nor rust destroys and where thieves do not break in and steal.”</a:t>
            </a:r>
          </a:p>
          <a:p>
            <a:pPr marL="0" indent="0" algn="ctr">
              <a:buNone/>
            </a:pPr>
            <a:endParaRPr lang="en-US" b="1" i="1" dirty="0">
              <a:solidFill>
                <a:srgbClr val="000000"/>
              </a:solidFill>
              <a:latin typeface="Franklin Gothic Medium" panose="020B0603020102020204" pitchFamily="34" charset="0"/>
            </a:endParaRPr>
          </a:p>
          <a:p>
            <a:pPr marL="0" indent="0" algn="ctr">
              <a:buNone/>
            </a:pPr>
            <a:r>
              <a:rPr lang="en-US" dirty="0"/>
              <a:t>Matthew 6:19-20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952" y="365125"/>
            <a:ext cx="2714848" cy="206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51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719</Words>
  <Application>Microsoft Office PowerPoint</Application>
  <PresentationFormat>Widescreen</PresentationFormat>
  <Paragraphs>128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Franklin Gothic Medium</vt:lpstr>
      <vt:lpstr>Impact</vt:lpstr>
      <vt:lpstr>Office Theme</vt:lpstr>
      <vt:lpstr>PowerPoint Presentation</vt:lpstr>
      <vt:lpstr>A Lesson About NOTHING</vt:lpstr>
      <vt:lpstr>OUT OF NOTHING GOD CREATED THE WORLD</vt:lpstr>
      <vt:lpstr>OUT OF NOTHING GOD CREATED THE WORLD</vt:lpstr>
      <vt:lpstr>MAN BROUGHT NOTHING INTO THIS WORLD</vt:lpstr>
      <vt:lpstr>MAN BROUGHT NOTHING INTO THIS WORLD</vt:lpstr>
      <vt:lpstr>MAN BROUGHT NOTHING INTO THIS WORLD</vt:lpstr>
      <vt:lpstr>MAN BROUGHT NOTHING INTO THIS WORLD</vt:lpstr>
      <vt:lpstr>MAN BROUGHT NOTHING INTO THIS WORLD</vt:lpstr>
      <vt:lpstr>WITHOUT ME YOU CAN DO NOTHING</vt:lpstr>
      <vt:lpstr>WITHOUT ME YOU CAN DO NOTHING</vt:lpstr>
      <vt:lpstr>WITHOUT ME YOU CAN DO NOTHING</vt:lpstr>
      <vt:lpstr>WITHOUT ME YOU CAN DO NOTHING</vt:lpstr>
      <vt:lpstr>WITHOUT ME YOU CAN DO NOTHING</vt:lpstr>
      <vt:lpstr>WITHOUT ME YOU CAN DO NOTHING</vt:lpstr>
      <vt:lpstr>WITHOUT ME YOU CAN DO NOTHING</vt:lpstr>
      <vt:lpstr>WITHOUT ME YOU CAN DO NOTHING</vt:lpstr>
      <vt:lpstr>WITHOUT ME YOU CAN DO NOTHING</vt:lpstr>
      <vt:lpstr>WITHOUT ME YOU CAN DO NOTHING</vt:lpstr>
      <vt:lpstr>WITHOUT ME YOU CAN DO NOTHING</vt:lpstr>
      <vt:lpstr>IF THE SALT LOSES ITS FLAVOR IT IS GOOD FOR NOTHING</vt:lpstr>
      <vt:lpstr>A Lesson About NOTHING</vt:lpstr>
      <vt:lpstr>A Lesson About NOTHING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Lenny</dc:creator>
  <cp:lastModifiedBy>Lenny</cp:lastModifiedBy>
  <cp:revision>14</cp:revision>
  <dcterms:created xsi:type="dcterms:W3CDTF">2017-02-11T22:40:45Z</dcterms:created>
  <dcterms:modified xsi:type="dcterms:W3CDTF">2017-02-12T19:42:11Z</dcterms:modified>
</cp:coreProperties>
</file>