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61" r:id="rId4"/>
    <p:sldId id="262" r:id="rId5"/>
    <p:sldId id="263" r:id="rId6"/>
    <p:sldId id="279"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5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01"/>
    <a:srgbClr val="FEBC02"/>
    <a:srgbClr val="FF8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90" d="100"/>
          <a:sy n="90" d="100"/>
        </p:scale>
        <p:origin x="870"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5313F-90BB-42E1-A877-0CF12BD95CAC}" type="datetimeFigureOut">
              <a:rPr lang="en-US" smtClean="0"/>
              <a:t>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6039D-FEDE-45ED-BC47-10175BEB85A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E6039D-FEDE-45ED-BC47-10175BEB85AB}"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E6039D-FEDE-45ED-BC47-10175BEB85AB}" type="slidenum">
              <a:rPr lang="en-US" smtClean="0"/>
              <a:t>6</a:t>
            </a:fld>
            <a:endParaRPr lang="en-US"/>
          </a:p>
        </p:txBody>
      </p:sp>
    </p:spTree>
    <p:extLst>
      <p:ext uri="{BB962C8B-B14F-4D97-AF65-F5344CB8AC3E}">
        <p14:creationId xmlns:p14="http://schemas.microsoft.com/office/powerpoint/2010/main" val="328474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B6EE2-3AB9-4F14-AD6E-C0BC3F162E3D}" type="datetimeFigureOut">
              <a:rPr lang="en-US" smtClean="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FB6EE2-3AB9-4F14-AD6E-C0BC3F162E3D}" type="datetimeFigureOut">
              <a:rPr lang="en-US" smtClean="0"/>
              <a:pPr/>
              <a:t>2/5/2017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EE29D4-0755-4C33-93E4-00AB46E9B7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143000" y="2114550"/>
            <a:ext cx="6705600" cy="2123658"/>
          </a:xfrm>
          <a:prstGeom prst="rect">
            <a:avLst/>
          </a:prstGeom>
        </p:spPr>
        <p:txBody>
          <a:bodyPr wrap="square">
            <a:spAutoFit/>
          </a:bodyPr>
          <a:lstStyle/>
          <a:p>
            <a:pPr algn="ctr"/>
            <a:r>
              <a:rPr lang="en-US" sz="2800" b="1" i="1" dirty="0"/>
              <a:t>“But Jesus said to him, "No one, having put his hand to the plow, and looking back, is fit for the kingdom of God.”</a:t>
            </a:r>
          </a:p>
          <a:p>
            <a:pPr algn="ctr"/>
            <a:endParaRPr lang="en-US" sz="2800" b="1" i="1" dirty="0"/>
          </a:p>
          <a:p>
            <a:pPr algn="ctr"/>
            <a:r>
              <a:rPr lang="en-US" sz="2000" dirty="0"/>
              <a:t>Luke 9:62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143000" y="2114550"/>
            <a:ext cx="6705600" cy="1692771"/>
          </a:xfrm>
          <a:prstGeom prst="rect">
            <a:avLst/>
          </a:prstGeom>
        </p:spPr>
        <p:txBody>
          <a:bodyPr wrap="square">
            <a:spAutoFit/>
          </a:bodyPr>
          <a:lstStyle/>
          <a:p>
            <a:pPr algn="ctr"/>
            <a:r>
              <a:rPr lang="en-US" sz="2800" b="1" i="1" dirty="0"/>
              <a:t>“But his wife looked back behind him, and she became a pillar of salt.”</a:t>
            </a:r>
          </a:p>
          <a:p>
            <a:pPr algn="ctr"/>
            <a:endParaRPr lang="en-US" sz="2800" b="1" i="1" dirty="0"/>
          </a:p>
          <a:p>
            <a:pPr algn="ctr"/>
            <a:r>
              <a:rPr lang="en-US" sz="2000" dirty="0"/>
              <a:t>Genesis 19:26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143000" y="2114550"/>
            <a:ext cx="6705600" cy="2123658"/>
          </a:xfrm>
          <a:prstGeom prst="rect">
            <a:avLst/>
          </a:prstGeom>
        </p:spPr>
        <p:txBody>
          <a:bodyPr wrap="square">
            <a:spAutoFit/>
          </a:bodyPr>
          <a:lstStyle/>
          <a:p>
            <a:pPr algn="ctr"/>
            <a:r>
              <a:rPr lang="en-US" sz="2800" b="1" i="1" dirty="0"/>
              <a:t>“I came forth from the Father and have come into the world. Again, I leave the world and go to the Father.”</a:t>
            </a:r>
          </a:p>
          <a:p>
            <a:pPr algn="ctr"/>
            <a:endParaRPr lang="en-US" sz="2800" b="1" i="1" dirty="0"/>
          </a:p>
          <a:p>
            <a:pPr algn="ctr"/>
            <a:r>
              <a:rPr lang="en-US" sz="2000" dirty="0"/>
              <a:t>John 16:28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143000" y="2114550"/>
            <a:ext cx="6705600" cy="2123658"/>
          </a:xfrm>
          <a:prstGeom prst="rect">
            <a:avLst/>
          </a:prstGeom>
        </p:spPr>
        <p:txBody>
          <a:bodyPr wrap="square">
            <a:spAutoFit/>
          </a:bodyPr>
          <a:lstStyle/>
          <a:p>
            <a:pPr algn="ctr"/>
            <a:r>
              <a:rPr lang="en-US" sz="2800" b="1" i="1" dirty="0"/>
              <a:t>“For God did not send His Son into the world to condemn the world, but that the world through Him might be saved.”</a:t>
            </a:r>
          </a:p>
          <a:p>
            <a:pPr algn="ctr"/>
            <a:endParaRPr lang="en-US" sz="2800" b="1" i="1" dirty="0"/>
          </a:p>
          <a:p>
            <a:pPr algn="ctr"/>
            <a:r>
              <a:rPr lang="en-US" sz="2000" dirty="0"/>
              <a:t>John 3:17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685800" y="1885950"/>
            <a:ext cx="7696200" cy="2554545"/>
          </a:xfrm>
          <a:prstGeom prst="rect">
            <a:avLst/>
          </a:prstGeom>
        </p:spPr>
        <p:txBody>
          <a:bodyPr wrap="square">
            <a:spAutoFit/>
          </a:bodyPr>
          <a:lstStyle/>
          <a:p>
            <a:pPr algn="ctr"/>
            <a:r>
              <a:rPr lang="en-US" sz="2800" b="1" i="1" dirty="0"/>
              <a:t>“When Jesus heard it, He said to them, </a:t>
            </a:r>
          </a:p>
          <a:p>
            <a:pPr algn="ctr"/>
            <a:r>
              <a:rPr lang="en-US" sz="2800" b="1" i="1" dirty="0"/>
              <a:t>"Those who are well have no need of a physician, but those who are sick. I did not come to call the righteous, but sinners, to repentance.”</a:t>
            </a:r>
          </a:p>
          <a:p>
            <a:pPr algn="ctr"/>
            <a:endParaRPr lang="en-US" sz="2800" b="1" i="1" dirty="0"/>
          </a:p>
          <a:p>
            <a:pPr algn="ctr"/>
            <a:r>
              <a:rPr lang="en-US" sz="2000" dirty="0"/>
              <a:t>Mark 2:17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passion"/>
          <p:cNvPicPr>
            <a:picLocks noChangeAspect="1" noChangeArrowheads="1"/>
          </p:cNvPicPr>
          <p:nvPr/>
        </p:nvPicPr>
        <p:blipFill>
          <a:blip r:embed="rId2" cstate="print"/>
          <a:srcRect/>
          <a:stretch>
            <a:fillRect/>
          </a:stretch>
        </p:blipFill>
        <p:spPr bwMode="auto">
          <a:xfrm>
            <a:off x="0" y="0"/>
            <a:ext cx="9144000" cy="1352550"/>
          </a:xfrm>
          <a:prstGeom prst="rect">
            <a:avLst/>
          </a:prstGeom>
          <a:noFill/>
        </p:spPr>
      </p:pic>
      <p:sp>
        <p:nvSpPr>
          <p:cNvPr id="3" name="Title 2"/>
          <p:cNvSpPr>
            <a:spLocks noGrp="1"/>
          </p:cNvSpPr>
          <p:nvPr>
            <p:ph type="title"/>
          </p:nvPr>
        </p:nvSpPr>
        <p:spPr>
          <a:xfrm>
            <a:off x="457200" y="0"/>
            <a:ext cx="8229600" cy="857250"/>
          </a:xfrm>
        </p:spPr>
        <p:txBody>
          <a:bodyPr/>
          <a:lstStyle/>
          <a:p>
            <a:r>
              <a:rPr lang="en-US" b="1" dirty="0">
                <a:solidFill>
                  <a:schemeClr val="bg1"/>
                </a:solidFill>
              </a:rPr>
              <a:t>PASSION STRONGER THAN FEARS</a:t>
            </a:r>
          </a:p>
        </p:txBody>
      </p:sp>
      <p:sp>
        <p:nvSpPr>
          <p:cNvPr id="4" name="Rectangle 3"/>
          <p:cNvSpPr/>
          <p:nvPr/>
        </p:nvSpPr>
        <p:spPr>
          <a:xfrm>
            <a:off x="1143000" y="2114550"/>
            <a:ext cx="6705600" cy="2123658"/>
          </a:xfrm>
          <a:prstGeom prst="rect">
            <a:avLst/>
          </a:prstGeom>
        </p:spPr>
        <p:txBody>
          <a:bodyPr wrap="square">
            <a:spAutoFit/>
          </a:bodyPr>
          <a:lstStyle/>
          <a:p>
            <a:pPr algn="ctr"/>
            <a:r>
              <a:rPr lang="en-US" sz="2800" b="1" i="1" dirty="0"/>
              <a:t>“Do you not know that those who run in a race all run, but one receives the prize? </a:t>
            </a:r>
          </a:p>
          <a:p>
            <a:pPr algn="ctr"/>
            <a:r>
              <a:rPr lang="en-US" sz="2800" b="1" i="1" dirty="0"/>
              <a:t>Run in such a way that you may obtain it.”</a:t>
            </a:r>
          </a:p>
          <a:p>
            <a:pPr algn="ctr"/>
            <a:endParaRPr lang="en-US" sz="2800" b="1" i="1" dirty="0"/>
          </a:p>
          <a:p>
            <a:pPr algn="ctr"/>
            <a:r>
              <a:rPr lang="en-US" sz="2000" dirty="0"/>
              <a:t>1Corinthians 9:24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9144000" cy="1428750"/>
          </a:xfrm>
          <a:prstGeom prst="rect">
            <a:avLst/>
          </a:prstGeom>
          <a:noFill/>
        </p:spPr>
      </p:pic>
      <p:sp>
        <p:nvSpPr>
          <p:cNvPr id="3" name="Title 2"/>
          <p:cNvSpPr>
            <a:spLocks noGrp="1"/>
          </p:cNvSpPr>
          <p:nvPr>
            <p:ph type="title"/>
          </p:nvPr>
        </p:nvSpPr>
        <p:spPr>
          <a:xfrm>
            <a:off x="533400" y="133350"/>
            <a:ext cx="8229600" cy="1219200"/>
          </a:xfrm>
        </p:spPr>
        <p:txBody>
          <a:bodyPr>
            <a:noAutofit/>
          </a:bodyPr>
          <a:lstStyle/>
          <a:p>
            <a:r>
              <a:rPr lang="en-US" b="1" dirty="0">
                <a:solidFill>
                  <a:schemeClr val="bg1"/>
                </a:solidFill>
              </a:rPr>
              <a:t>STRONG WILLED, DETERMINED, </a:t>
            </a:r>
            <a:br>
              <a:rPr lang="en-US" b="1" dirty="0">
                <a:solidFill>
                  <a:schemeClr val="bg1"/>
                </a:solidFill>
              </a:rPr>
            </a:br>
            <a:r>
              <a:rPr lang="en-US" b="1" dirty="0">
                <a:solidFill>
                  <a:schemeClr val="bg1"/>
                </a:solidFill>
              </a:rPr>
              <a:t>FOCUS</a:t>
            </a:r>
          </a:p>
        </p:txBody>
      </p:sp>
      <p:sp>
        <p:nvSpPr>
          <p:cNvPr id="4" name="Rectangle 3"/>
          <p:cNvSpPr/>
          <p:nvPr/>
        </p:nvSpPr>
        <p:spPr>
          <a:xfrm>
            <a:off x="1143000" y="2114550"/>
            <a:ext cx="6705600" cy="1692771"/>
          </a:xfrm>
          <a:prstGeom prst="rect">
            <a:avLst/>
          </a:prstGeom>
        </p:spPr>
        <p:txBody>
          <a:bodyPr wrap="square">
            <a:spAutoFit/>
          </a:bodyPr>
          <a:lstStyle/>
          <a:p>
            <a:pPr algn="ctr"/>
            <a:r>
              <a:rPr lang="en-US" sz="2800" b="1" i="1" dirty="0"/>
              <a:t>“I can do all things through Christ who strengthens me.”</a:t>
            </a:r>
          </a:p>
          <a:p>
            <a:pPr algn="ctr"/>
            <a:endParaRPr lang="en-US" sz="2800" b="1" i="1" dirty="0"/>
          </a:p>
          <a:p>
            <a:pPr algn="ctr"/>
            <a:r>
              <a:rPr lang="en-US" sz="2000" dirty="0"/>
              <a:t>Philippians 4:13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9144000" cy="1428750"/>
          </a:xfrm>
          <a:prstGeom prst="rect">
            <a:avLst/>
          </a:prstGeom>
          <a:noFill/>
        </p:spPr>
      </p:pic>
      <p:sp>
        <p:nvSpPr>
          <p:cNvPr id="3" name="Title 2"/>
          <p:cNvSpPr>
            <a:spLocks noGrp="1"/>
          </p:cNvSpPr>
          <p:nvPr>
            <p:ph type="title"/>
          </p:nvPr>
        </p:nvSpPr>
        <p:spPr>
          <a:xfrm>
            <a:off x="533400" y="133350"/>
            <a:ext cx="8229600" cy="1219200"/>
          </a:xfrm>
        </p:spPr>
        <p:txBody>
          <a:bodyPr>
            <a:noAutofit/>
          </a:bodyPr>
          <a:lstStyle/>
          <a:p>
            <a:r>
              <a:rPr lang="en-US" b="1" dirty="0">
                <a:solidFill>
                  <a:schemeClr val="bg1"/>
                </a:solidFill>
              </a:rPr>
              <a:t>STRONG WILLED, DETERMINED, </a:t>
            </a:r>
            <a:br>
              <a:rPr lang="en-US" b="1" dirty="0">
                <a:solidFill>
                  <a:schemeClr val="bg1"/>
                </a:solidFill>
              </a:rPr>
            </a:br>
            <a:r>
              <a:rPr lang="en-US" b="1" dirty="0">
                <a:solidFill>
                  <a:schemeClr val="bg1"/>
                </a:solidFill>
              </a:rPr>
              <a:t>FOCUS</a:t>
            </a:r>
          </a:p>
        </p:txBody>
      </p:sp>
      <p:sp>
        <p:nvSpPr>
          <p:cNvPr id="4" name="Rectangle 3"/>
          <p:cNvSpPr/>
          <p:nvPr/>
        </p:nvSpPr>
        <p:spPr>
          <a:xfrm>
            <a:off x="914400" y="2038350"/>
            <a:ext cx="7315200" cy="2554545"/>
          </a:xfrm>
          <a:prstGeom prst="rect">
            <a:avLst/>
          </a:prstGeom>
        </p:spPr>
        <p:txBody>
          <a:bodyPr wrap="square">
            <a:spAutoFit/>
          </a:bodyPr>
          <a:lstStyle/>
          <a:p>
            <a:pPr algn="ctr"/>
            <a:r>
              <a:rPr lang="en-US" sz="2800" b="1" i="1" dirty="0"/>
              <a:t>“Blessed is the man who endures temptation; for when he has been approved, he will receive the crown of life which the Lord has promised to those who love Him.”</a:t>
            </a:r>
          </a:p>
          <a:p>
            <a:pPr algn="ctr"/>
            <a:endParaRPr lang="en-US" sz="2800" b="1" i="1" dirty="0"/>
          </a:p>
          <a:p>
            <a:pPr algn="ctr"/>
            <a:r>
              <a:rPr lang="en-US" sz="2000" dirty="0"/>
              <a:t>James 1:12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9144000" cy="1428750"/>
          </a:xfrm>
          <a:prstGeom prst="rect">
            <a:avLst/>
          </a:prstGeom>
          <a:noFill/>
        </p:spPr>
      </p:pic>
      <p:sp>
        <p:nvSpPr>
          <p:cNvPr id="3" name="Title 2"/>
          <p:cNvSpPr>
            <a:spLocks noGrp="1"/>
          </p:cNvSpPr>
          <p:nvPr>
            <p:ph type="title"/>
          </p:nvPr>
        </p:nvSpPr>
        <p:spPr>
          <a:xfrm>
            <a:off x="533400" y="133350"/>
            <a:ext cx="8229600" cy="1219200"/>
          </a:xfrm>
        </p:spPr>
        <p:txBody>
          <a:bodyPr>
            <a:noAutofit/>
          </a:bodyPr>
          <a:lstStyle/>
          <a:p>
            <a:r>
              <a:rPr lang="en-US" b="1" dirty="0">
                <a:solidFill>
                  <a:schemeClr val="bg1"/>
                </a:solidFill>
              </a:rPr>
              <a:t>STRONG WILLED, DETERMINED, </a:t>
            </a:r>
            <a:br>
              <a:rPr lang="en-US" b="1" dirty="0">
                <a:solidFill>
                  <a:schemeClr val="bg1"/>
                </a:solidFill>
              </a:rPr>
            </a:br>
            <a:r>
              <a:rPr lang="en-US" b="1" dirty="0">
                <a:solidFill>
                  <a:schemeClr val="bg1"/>
                </a:solidFill>
              </a:rPr>
              <a:t>FOCUS</a:t>
            </a:r>
          </a:p>
        </p:txBody>
      </p:sp>
      <p:sp>
        <p:nvSpPr>
          <p:cNvPr id="4" name="Rectangle 3"/>
          <p:cNvSpPr/>
          <p:nvPr/>
        </p:nvSpPr>
        <p:spPr>
          <a:xfrm>
            <a:off x="914400" y="2266950"/>
            <a:ext cx="7315200" cy="1692771"/>
          </a:xfrm>
          <a:prstGeom prst="rect">
            <a:avLst/>
          </a:prstGeom>
        </p:spPr>
        <p:txBody>
          <a:bodyPr wrap="square">
            <a:spAutoFit/>
          </a:bodyPr>
          <a:lstStyle/>
          <a:p>
            <a:pPr algn="ctr"/>
            <a:r>
              <a:rPr lang="en-US" sz="2800" b="1" i="1" dirty="0"/>
              <a:t>“I have fought the good fight, I have finished the race, I have kept the faith.”</a:t>
            </a:r>
          </a:p>
          <a:p>
            <a:pPr algn="ctr"/>
            <a:endParaRPr lang="en-US" sz="2800" b="1" i="1" dirty="0"/>
          </a:p>
          <a:p>
            <a:pPr algn="ctr"/>
            <a:r>
              <a:rPr lang="en-US" sz="2000" dirty="0"/>
              <a:t>2Timothy 4:7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9144000" cy="1428750"/>
          </a:xfrm>
          <a:prstGeom prst="rect">
            <a:avLst/>
          </a:prstGeom>
          <a:noFill/>
        </p:spPr>
      </p:pic>
      <p:sp>
        <p:nvSpPr>
          <p:cNvPr id="3" name="Title 2"/>
          <p:cNvSpPr>
            <a:spLocks noGrp="1"/>
          </p:cNvSpPr>
          <p:nvPr>
            <p:ph type="title"/>
          </p:nvPr>
        </p:nvSpPr>
        <p:spPr>
          <a:xfrm>
            <a:off x="533400" y="133350"/>
            <a:ext cx="8229600" cy="1219200"/>
          </a:xfrm>
        </p:spPr>
        <p:txBody>
          <a:bodyPr>
            <a:noAutofit/>
          </a:bodyPr>
          <a:lstStyle/>
          <a:p>
            <a:r>
              <a:rPr lang="en-US" b="1" dirty="0">
                <a:solidFill>
                  <a:schemeClr val="bg1"/>
                </a:solidFill>
              </a:rPr>
              <a:t>STRONG WILLED, DETERMINED, </a:t>
            </a:r>
            <a:br>
              <a:rPr lang="en-US" b="1" dirty="0">
                <a:solidFill>
                  <a:schemeClr val="bg1"/>
                </a:solidFill>
              </a:rPr>
            </a:br>
            <a:r>
              <a:rPr lang="en-US" b="1" dirty="0">
                <a:solidFill>
                  <a:schemeClr val="bg1"/>
                </a:solidFill>
              </a:rPr>
              <a:t>FOCUS</a:t>
            </a:r>
          </a:p>
        </p:txBody>
      </p:sp>
      <p:sp>
        <p:nvSpPr>
          <p:cNvPr id="4" name="Rectangle 3"/>
          <p:cNvSpPr/>
          <p:nvPr/>
        </p:nvSpPr>
        <p:spPr>
          <a:xfrm>
            <a:off x="914400" y="2266950"/>
            <a:ext cx="7315200" cy="1692771"/>
          </a:xfrm>
          <a:prstGeom prst="rect">
            <a:avLst/>
          </a:prstGeom>
        </p:spPr>
        <p:txBody>
          <a:bodyPr wrap="square">
            <a:spAutoFit/>
          </a:bodyPr>
          <a:lstStyle/>
          <a:p>
            <a:pPr algn="ctr"/>
            <a:r>
              <a:rPr lang="en-US" sz="2800" b="1" i="1" dirty="0"/>
              <a:t>“I press toward the goal for the prize of the upward call of God in Christ Jesus.”</a:t>
            </a:r>
          </a:p>
          <a:p>
            <a:pPr algn="ctr"/>
            <a:endParaRPr lang="en-US" sz="2800" b="1" i="1" dirty="0"/>
          </a:p>
          <a:p>
            <a:pPr algn="ctr"/>
            <a:r>
              <a:rPr lang="en-US" sz="2000" dirty="0"/>
              <a:t>Philippians 3:14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 can do all things"/>
          <p:cNvPicPr>
            <a:picLocks noChangeAspect="1" noChangeArrowheads="1"/>
          </p:cNvPicPr>
          <p:nvPr/>
        </p:nvPicPr>
        <p:blipFill>
          <a:blip r:embed="rId2" cstate="print"/>
          <a:srcRect/>
          <a:stretch>
            <a:fillRect/>
          </a:stretch>
        </p:blipFill>
        <p:spPr bwMode="auto">
          <a:xfrm>
            <a:off x="0" y="1139"/>
            <a:ext cx="9144000" cy="514236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 can do all things"/>
          <p:cNvPicPr>
            <a:picLocks noChangeAspect="1" noChangeArrowheads="1"/>
          </p:cNvPicPr>
          <p:nvPr/>
        </p:nvPicPr>
        <p:blipFill>
          <a:blip r:embed="rId2" cstate="print"/>
          <a:srcRect/>
          <a:stretch>
            <a:fillRect/>
          </a:stretch>
        </p:blipFill>
        <p:spPr bwMode="auto">
          <a:xfrm>
            <a:off x="0" y="1139"/>
            <a:ext cx="9144000" cy="514236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136976" y="4835723"/>
            <a:ext cx="1762149" cy="307777"/>
          </a:xfrm>
          <a:prstGeom prst="rect">
            <a:avLst/>
          </a:prstGeom>
        </p:spPr>
        <p:txBody>
          <a:bodyPr wrap="none">
            <a:spAutoFit/>
          </a:bodyPr>
          <a:lstStyle/>
          <a:p>
            <a:pPr algn="ctr"/>
            <a:r>
              <a:rPr lang="en-US" sz="1400" b="1" dirty="0">
                <a:solidFill>
                  <a:schemeClr val="bg1"/>
                </a:solidFill>
                <a:latin typeface="Arial Narrow" pitchFamily="34" charset="0"/>
              </a:rPr>
              <a:t>I CAN DO ALL THINGS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mowing the lawn with missed spots"/>
          <p:cNvPicPr>
            <a:picLocks noChangeAspect="1" noChangeArrowheads="1"/>
          </p:cNvPicPr>
          <p:nvPr/>
        </p:nvPicPr>
        <p:blipFill>
          <a:blip r:embed="rId2" cstate="print"/>
          <a:srcRect/>
          <a:stretch>
            <a:fillRect/>
          </a:stretch>
        </p:blipFill>
        <p:spPr bwMode="auto">
          <a:xfrm>
            <a:off x="0" y="0"/>
            <a:ext cx="6858000" cy="5143500"/>
          </a:xfrm>
          <a:prstGeom prst="rect">
            <a:avLst/>
          </a:prstGeom>
          <a:noFill/>
        </p:spPr>
      </p:pic>
      <p:pic>
        <p:nvPicPr>
          <p:cNvPr id="32772" name="Picture 4" descr="Image result for playing pool"/>
          <p:cNvPicPr>
            <a:picLocks noChangeAspect="1" noChangeArrowheads="1"/>
          </p:cNvPicPr>
          <p:nvPr/>
        </p:nvPicPr>
        <p:blipFill>
          <a:blip r:embed="rId3" cstate="print"/>
          <a:srcRect/>
          <a:stretch>
            <a:fillRect/>
          </a:stretch>
        </p:blipFill>
        <p:spPr bwMode="auto">
          <a:xfrm>
            <a:off x="6858000" y="0"/>
            <a:ext cx="2286000" cy="2193926"/>
          </a:xfrm>
          <a:prstGeom prst="rect">
            <a:avLst/>
          </a:prstGeom>
          <a:noFill/>
        </p:spPr>
      </p:pic>
      <p:pic>
        <p:nvPicPr>
          <p:cNvPr id="32774" name="Picture 6" descr="Image result for bowling"/>
          <p:cNvPicPr>
            <a:picLocks noChangeAspect="1" noChangeArrowheads="1"/>
          </p:cNvPicPr>
          <p:nvPr/>
        </p:nvPicPr>
        <p:blipFill>
          <a:blip r:embed="rId4" cstate="print"/>
          <a:srcRect/>
          <a:stretch>
            <a:fillRect/>
          </a:stretch>
        </p:blipFill>
        <p:spPr bwMode="auto">
          <a:xfrm>
            <a:off x="6858000" y="1962150"/>
            <a:ext cx="2286000" cy="1600200"/>
          </a:xfrm>
          <a:prstGeom prst="rect">
            <a:avLst/>
          </a:prstGeom>
          <a:noFill/>
        </p:spPr>
      </p:pic>
      <p:pic>
        <p:nvPicPr>
          <p:cNvPr id="32776" name="Picture 8" descr="Image result for baseball"/>
          <p:cNvPicPr>
            <a:picLocks noChangeAspect="1" noChangeArrowheads="1"/>
          </p:cNvPicPr>
          <p:nvPr/>
        </p:nvPicPr>
        <p:blipFill>
          <a:blip r:embed="rId5" cstate="print"/>
          <a:srcRect/>
          <a:stretch>
            <a:fillRect/>
          </a:stretch>
        </p:blipFill>
        <p:spPr bwMode="auto">
          <a:xfrm>
            <a:off x="6858000" y="3577180"/>
            <a:ext cx="2286000" cy="1566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blinds(horizontal)">
                                      <p:cBhvr>
                                        <p:cTn id="12" dur="500"/>
                                        <p:tgtEl>
                                          <p:spTgt spid="327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blinds(horizontal)">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mowing the lawn with missed spots"/>
          <p:cNvPicPr>
            <a:picLocks noChangeAspect="1" noChangeArrowheads="1"/>
          </p:cNvPicPr>
          <p:nvPr/>
        </p:nvPicPr>
        <p:blipFill>
          <a:blip r:embed="rId2" cstate="print"/>
          <a:srcRect/>
          <a:stretch>
            <a:fillRect/>
          </a:stretch>
        </p:blipFill>
        <p:spPr bwMode="auto">
          <a:xfrm>
            <a:off x="0" y="0"/>
            <a:ext cx="6858000" cy="5143500"/>
          </a:xfrm>
          <a:prstGeom prst="rect">
            <a:avLst/>
          </a:prstGeom>
          <a:noFill/>
        </p:spPr>
      </p:pic>
      <p:pic>
        <p:nvPicPr>
          <p:cNvPr id="32772" name="Picture 4" descr="Image result for playing pool"/>
          <p:cNvPicPr>
            <a:picLocks noChangeAspect="1" noChangeArrowheads="1"/>
          </p:cNvPicPr>
          <p:nvPr/>
        </p:nvPicPr>
        <p:blipFill>
          <a:blip r:embed="rId3" cstate="print"/>
          <a:srcRect/>
          <a:stretch>
            <a:fillRect/>
          </a:stretch>
        </p:blipFill>
        <p:spPr bwMode="auto">
          <a:xfrm>
            <a:off x="6858000" y="0"/>
            <a:ext cx="2286000" cy="2193926"/>
          </a:xfrm>
          <a:prstGeom prst="rect">
            <a:avLst/>
          </a:prstGeom>
          <a:noFill/>
        </p:spPr>
      </p:pic>
      <p:pic>
        <p:nvPicPr>
          <p:cNvPr id="32774" name="Picture 6" descr="Image result for bowling"/>
          <p:cNvPicPr>
            <a:picLocks noChangeAspect="1" noChangeArrowheads="1"/>
          </p:cNvPicPr>
          <p:nvPr/>
        </p:nvPicPr>
        <p:blipFill>
          <a:blip r:embed="rId4" cstate="print"/>
          <a:srcRect/>
          <a:stretch>
            <a:fillRect/>
          </a:stretch>
        </p:blipFill>
        <p:spPr bwMode="auto">
          <a:xfrm>
            <a:off x="6858000" y="1962150"/>
            <a:ext cx="2286000" cy="1600200"/>
          </a:xfrm>
          <a:prstGeom prst="rect">
            <a:avLst/>
          </a:prstGeom>
          <a:noFill/>
        </p:spPr>
      </p:pic>
      <p:pic>
        <p:nvPicPr>
          <p:cNvPr id="32776" name="Picture 8" descr="Image result for baseball"/>
          <p:cNvPicPr>
            <a:picLocks noChangeAspect="1" noChangeArrowheads="1"/>
          </p:cNvPicPr>
          <p:nvPr/>
        </p:nvPicPr>
        <p:blipFill>
          <a:blip r:embed="rId5" cstate="print"/>
          <a:srcRect/>
          <a:stretch>
            <a:fillRect/>
          </a:stretch>
        </p:blipFill>
        <p:spPr bwMode="auto">
          <a:xfrm>
            <a:off x="6858000" y="3577180"/>
            <a:ext cx="2286000" cy="1566320"/>
          </a:xfrm>
          <a:prstGeom prst="rect">
            <a:avLst/>
          </a:prstGeom>
          <a:noFill/>
        </p:spPr>
      </p:pic>
      <p:sp>
        <p:nvSpPr>
          <p:cNvPr id="6" name="Title 5"/>
          <p:cNvSpPr>
            <a:spLocks noGrp="1"/>
          </p:cNvSpPr>
          <p:nvPr>
            <p:ph type="title"/>
          </p:nvPr>
        </p:nvSpPr>
        <p:spPr>
          <a:xfrm>
            <a:off x="457200" y="2571750"/>
            <a:ext cx="6629400" cy="1371600"/>
          </a:xfrm>
        </p:spPr>
        <p:txBody>
          <a:bodyPr>
            <a:noAutofit/>
          </a:bodyPr>
          <a:lstStyle/>
          <a:p>
            <a:r>
              <a:rPr lang="en-US" sz="4800" b="1" dirty="0">
                <a:latin typeface="Arial Black" pitchFamily="34" charset="0"/>
              </a:rPr>
              <a:t>TOUGH LESSONS </a:t>
            </a:r>
            <a:br>
              <a:rPr lang="en-US" sz="4800" b="1" dirty="0">
                <a:latin typeface="Arial Black" pitchFamily="34" charset="0"/>
              </a:rPr>
            </a:br>
            <a:r>
              <a:rPr lang="en-US" sz="4800" b="1" dirty="0">
                <a:latin typeface="Arial Black" pitchFamily="34" charset="0"/>
              </a:rPr>
              <a:t>TO LEARN!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aptism"/>
          <p:cNvPicPr>
            <a:picLocks noChangeAspect="1" noChangeArrowheads="1"/>
          </p:cNvPicPr>
          <p:nvPr/>
        </p:nvPicPr>
        <p:blipFill>
          <a:blip r:embed="rId3" cstate="print"/>
          <a:srcRect/>
          <a:stretch>
            <a:fillRect/>
          </a:stretch>
        </p:blipFill>
        <p:spPr bwMode="auto">
          <a:xfrm>
            <a:off x="-1" y="0"/>
            <a:ext cx="9144001" cy="5143500"/>
          </a:xfrm>
          <a:prstGeom prst="rect">
            <a:avLst/>
          </a:prstGeom>
          <a:noFill/>
        </p:spPr>
      </p:pic>
      <p:sp>
        <p:nvSpPr>
          <p:cNvPr id="3" name="Title 2"/>
          <p:cNvSpPr>
            <a:spLocks noGrp="1"/>
          </p:cNvSpPr>
          <p:nvPr>
            <p:ph type="title"/>
          </p:nvPr>
        </p:nvSpPr>
        <p:spPr>
          <a:xfrm>
            <a:off x="381000" y="666750"/>
            <a:ext cx="8229600" cy="3813572"/>
          </a:xfrm>
        </p:spPr>
        <p:txBody>
          <a:bodyPr>
            <a:noAutofit/>
          </a:bodyPr>
          <a:lstStyle/>
          <a:p>
            <a:r>
              <a:rPr lang="en-US" sz="8000" b="1" dirty="0">
                <a:latin typeface="Arial Black" pitchFamily="34" charset="0"/>
              </a:rPr>
              <a:t>OUR </a:t>
            </a:r>
            <a:br>
              <a:rPr lang="en-US" sz="8000" b="1" dirty="0">
                <a:latin typeface="Arial Black" pitchFamily="34" charset="0"/>
              </a:rPr>
            </a:br>
            <a:r>
              <a:rPr lang="en-US" sz="8000" b="1" dirty="0">
                <a:latin typeface="Arial Black" pitchFamily="34" charset="0"/>
              </a:rPr>
              <a:t>PROMISE </a:t>
            </a:r>
            <a:br>
              <a:rPr lang="en-US" sz="8000" b="1" dirty="0">
                <a:latin typeface="Arial Black" pitchFamily="34" charset="0"/>
              </a:rPr>
            </a:br>
            <a:r>
              <a:rPr lang="en-US" sz="8000" b="1" dirty="0">
                <a:latin typeface="Arial Black" pitchFamily="34" charset="0"/>
              </a:rPr>
              <a:t>TO GOD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aptism"/>
          <p:cNvPicPr>
            <a:picLocks noChangeAspect="1" noChangeArrowheads="1"/>
          </p:cNvPicPr>
          <p:nvPr/>
        </p:nvPicPr>
        <p:blipFill>
          <a:blip r:embed="rId3" cstate="print"/>
          <a:srcRect/>
          <a:stretch>
            <a:fillRect/>
          </a:stretch>
        </p:blipFill>
        <p:spPr bwMode="auto">
          <a:xfrm>
            <a:off x="-1" y="0"/>
            <a:ext cx="9144001" cy="5143500"/>
          </a:xfrm>
          <a:prstGeom prst="rect">
            <a:avLst/>
          </a:prstGeom>
          <a:noFill/>
        </p:spPr>
      </p:pic>
      <p:sp>
        <p:nvSpPr>
          <p:cNvPr id="3" name="Title 2"/>
          <p:cNvSpPr>
            <a:spLocks noGrp="1"/>
          </p:cNvSpPr>
          <p:nvPr>
            <p:ph type="title"/>
          </p:nvPr>
        </p:nvSpPr>
        <p:spPr>
          <a:xfrm>
            <a:off x="381000" y="1638300"/>
            <a:ext cx="8229600" cy="3505200"/>
          </a:xfrm>
        </p:spPr>
        <p:txBody>
          <a:bodyPr>
            <a:noAutofit/>
          </a:bodyPr>
          <a:lstStyle/>
          <a:p>
            <a:r>
              <a:rPr lang="en-US" sz="5400" b="1" i="1" dirty="0">
                <a:latin typeface="+mn-lt"/>
              </a:rPr>
              <a:t>“I can do all things through Christ who strengthens me.”</a:t>
            </a:r>
            <a:br>
              <a:rPr lang="en-US" sz="4800" b="1" i="1" dirty="0">
                <a:latin typeface="+mn-lt"/>
              </a:rPr>
            </a:br>
            <a:br>
              <a:rPr lang="en-US" sz="2000" b="1" i="1" dirty="0">
                <a:latin typeface="+mn-lt"/>
              </a:rPr>
            </a:br>
            <a:r>
              <a:rPr lang="en-US" sz="3600" b="1" i="1" dirty="0">
                <a:latin typeface="+mn-lt"/>
              </a:rPr>
              <a:t>Philippians 4:13</a:t>
            </a:r>
            <a:r>
              <a:rPr lang="en-US" sz="4800" b="1" i="1" dirty="0">
                <a:latin typeface="+mn-lt"/>
              </a:rPr>
              <a:t> </a:t>
            </a:r>
          </a:p>
        </p:txBody>
      </p:sp>
    </p:spTree>
    <p:extLst>
      <p:ext uri="{BB962C8B-B14F-4D97-AF65-F5344CB8AC3E}">
        <p14:creationId xmlns:p14="http://schemas.microsoft.com/office/powerpoint/2010/main" val="393839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219200" y="1971586"/>
            <a:ext cx="6477000" cy="2554545"/>
          </a:xfrm>
          <a:prstGeom prst="rect">
            <a:avLst/>
          </a:prstGeom>
        </p:spPr>
        <p:txBody>
          <a:bodyPr wrap="square">
            <a:spAutoFit/>
          </a:bodyPr>
          <a:lstStyle/>
          <a:p>
            <a:pPr algn="ctr"/>
            <a:r>
              <a:rPr lang="en-US" sz="2800" b="1" i="1" dirty="0"/>
              <a:t>“Him, being delivered by the determined purpose and foreknowledge of God, you have taken by lawless hands, have crucified, and put to death;”</a:t>
            </a:r>
          </a:p>
          <a:p>
            <a:pPr algn="ctr"/>
            <a:endParaRPr lang="en-US" sz="2800" b="1" i="1" dirty="0"/>
          </a:p>
          <a:p>
            <a:pPr algn="ctr"/>
            <a:r>
              <a:rPr lang="en-US" sz="2000" dirty="0"/>
              <a:t>Acts 2:23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52400" y="1428750"/>
            <a:ext cx="8839200" cy="3847207"/>
          </a:xfrm>
          <a:prstGeom prst="rect">
            <a:avLst/>
          </a:prstGeom>
        </p:spPr>
        <p:txBody>
          <a:bodyPr wrap="square">
            <a:spAutoFit/>
          </a:bodyPr>
          <a:lstStyle/>
          <a:p>
            <a:pPr algn="ctr"/>
            <a:r>
              <a:rPr lang="en-US" sz="2800" b="1" i="1" dirty="0"/>
              <a:t>“Let this mind be in you which was also in Christ Jesus, who, being in the form of God, did not consider it robbery to be equal with God, but made Himself of no reputation, taking the form of a bondservant, and coming in the likeness of men. And being found in appearance as a man, He humbled Himself and became obedient to the point of death, even the death of the cross.”</a:t>
            </a:r>
          </a:p>
          <a:p>
            <a:pPr algn="ctr"/>
            <a:endParaRPr lang="en-US" sz="2000" b="1" i="1" dirty="0"/>
          </a:p>
          <a:p>
            <a:pPr algn="ctr"/>
            <a:r>
              <a:rPr lang="en-US" sz="2000" dirty="0"/>
              <a:t>Philippians 2:5-8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9067800" cy="1352550"/>
          </a:xfrm>
          <a:prstGeom prst="rect">
            <a:avLst/>
          </a:prstGeom>
          <a:noFill/>
        </p:spPr>
      </p:pic>
      <p:sp>
        <p:nvSpPr>
          <p:cNvPr id="3" name="Title 2"/>
          <p:cNvSpPr>
            <a:spLocks noGrp="1"/>
          </p:cNvSpPr>
          <p:nvPr>
            <p:ph type="title"/>
          </p:nvPr>
        </p:nvSpPr>
        <p:spPr>
          <a:xfrm>
            <a:off x="0" y="205978"/>
            <a:ext cx="9144000" cy="1146571"/>
          </a:xfrm>
        </p:spPr>
        <p:txBody>
          <a:bodyPr>
            <a:noAutofit/>
          </a:bodyPr>
          <a:lstStyle/>
          <a:p>
            <a:r>
              <a:rPr lang="en-US" sz="4000" b="1" dirty="0">
                <a:latin typeface="Arial Narrow" pitchFamily="34" charset="0"/>
              </a:rPr>
              <a:t>IF JESUS DID NOT QUIT, WHY SHOULD I?</a:t>
            </a:r>
          </a:p>
        </p:txBody>
      </p:sp>
      <p:sp>
        <p:nvSpPr>
          <p:cNvPr id="4" name="Rectangle 3"/>
          <p:cNvSpPr/>
          <p:nvPr/>
        </p:nvSpPr>
        <p:spPr>
          <a:xfrm>
            <a:off x="1143000" y="2114550"/>
            <a:ext cx="6705600" cy="2123658"/>
          </a:xfrm>
          <a:prstGeom prst="rect">
            <a:avLst/>
          </a:prstGeom>
        </p:spPr>
        <p:txBody>
          <a:bodyPr wrap="square">
            <a:spAutoFit/>
          </a:bodyPr>
          <a:lstStyle/>
          <a:p>
            <a:pPr algn="ctr"/>
            <a:r>
              <a:rPr lang="en-US" sz="2800" b="1" i="1" dirty="0"/>
              <a:t>“For to this you were called, because Christ also suffered for us, leaving us an example, that you should follow His steps:”</a:t>
            </a:r>
          </a:p>
          <a:p>
            <a:pPr algn="ctr"/>
            <a:endParaRPr lang="en-US" sz="2800" b="1" i="1" dirty="0"/>
          </a:p>
          <a:p>
            <a:pPr algn="ctr"/>
            <a:r>
              <a:rPr lang="en-US" sz="2000" dirty="0"/>
              <a:t>1Peter 2:21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553</Words>
  <Application>Microsoft Office PowerPoint</Application>
  <PresentationFormat>On-screen Show (16:9)</PresentationFormat>
  <Paragraphs>60</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Arial Narrow</vt:lpstr>
      <vt:lpstr>Calibri</vt:lpstr>
      <vt:lpstr>Office Theme</vt:lpstr>
      <vt:lpstr>PowerPoint Presentation</vt:lpstr>
      <vt:lpstr>PowerPoint Presentation</vt:lpstr>
      <vt:lpstr>PowerPoint Presentation</vt:lpstr>
      <vt:lpstr>TOUGH LESSONS  TO LEARN!</vt:lpstr>
      <vt:lpstr>OUR  PROMISE  TO GOD</vt:lpstr>
      <vt:lpstr>“I can do all things through Christ who strengthens me.”  Philippians 4:13 </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PASSION STRONGER THAN FEARS</vt:lpstr>
      <vt:lpstr>STRONG WILLED, DETERMINED,  FOCUS</vt:lpstr>
      <vt:lpstr>STRONG WILLED, DETERMINED,  FOCUS</vt:lpstr>
      <vt:lpstr>STRONG WILLED, DETERMINED,  FOCUS</vt:lpstr>
      <vt:lpstr>STRONG WILLED, DETERMINED,  FOCUS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Lenny</dc:creator>
  <cp:lastModifiedBy>Lenny</cp:lastModifiedBy>
  <cp:revision>70</cp:revision>
  <dcterms:created xsi:type="dcterms:W3CDTF">2013-01-20T02:00:48Z</dcterms:created>
  <dcterms:modified xsi:type="dcterms:W3CDTF">2017-02-05T12:43:30Z</dcterms:modified>
</cp:coreProperties>
</file>