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>
        <p:scale>
          <a:sx n="1" d="2"/>
          <a:sy n="1" d="2"/>
        </p:scale>
        <p:origin x="1720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0A6F-4BE1-42CF-8D00-7BA595DC2196}" type="datetimeFigureOut">
              <a:rPr lang="en-US"/>
              <a:t>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5D3DF-547D-4962-A181-E157BCBA700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D3DF-547D-4962-A181-E157BCBA700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D3DF-547D-4962-A181-E157BCBA700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D3DF-547D-4962-A181-E157BCBA700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2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D3DF-547D-4962-A181-E157BCBA700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1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D3DF-547D-4962-A181-E157BCBA700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D3DF-547D-4962-A181-E157BCBA700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5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0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3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2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dirty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15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dirty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1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4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7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0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r="-1" b="21257"/>
          <a:stretch/>
        </p:blipFill>
        <p:spPr>
          <a:xfrm>
            <a:off x="23316" y="-19992"/>
            <a:ext cx="12145368" cy="6877992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5" name="Footer Placeholder 4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3171825"/>
            <a:ext cx="8827245" cy="26776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6C133"/>
                </a:solidFill>
              </a:rPr>
              <a:t>Let the Little Children Come to Me</a:t>
            </a:r>
            <a:endParaRPr lang="en-US" dirty="0">
              <a:solidFill>
                <a:srgbClr val="E6C13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r="-1" b="21257"/>
          <a:stretch/>
        </p:blipFill>
        <p:spPr>
          <a:xfrm>
            <a:off x="-5302" y="-32774"/>
            <a:ext cx="12192000" cy="6856413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5" name="Footer Placeholder 4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499" y="877972"/>
            <a:ext cx="10067925" cy="17223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>
                <a:solidFill>
                  <a:srgbClr val="E6C133"/>
                </a:solidFill>
              </a:rPr>
              <a:t>See Children as Precious Blessings from the Lord</a:t>
            </a:r>
            <a:endParaRPr lang="en-US" sz="4800" dirty="0">
              <a:solidFill>
                <a:srgbClr val="E6C133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654" y="2795267"/>
            <a:ext cx="10860088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Children come from the </a:t>
            </a:r>
            <a:r>
              <a:rPr lang="en-US" sz="3600" dirty="0" smtClean="0">
                <a:solidFill>
                  <a:srgbClr val="FFFFFF"/>
                </a:solidFill>
              </a:rPr>
              <a:t>Lord</a:t>
            </a:r>
            <a:r>
              <a:rPr lang="en-US" sz="3600" dirty="0">
                <a:solidFill>
                  <a:srgbClr val="FFFFFF"/>
                </a:solidFill>
              </a:rPr>
              <a:t>	</a:t>
            </a:r>
            <a:r>
              <a:rPr lang="en-US" sz="3600" dirty="0" smtClean="0">
                <a:solidFill>
                  <a:srgbClr val="FFFFFF"/>
                </a:solidFill>
              </a:rPr>
              <a:t>		</a:t>
            </a:r>
            <a:r>
              <a:rPr lang="en-US" sz="3600" dirty="0" smtClean="0">
                <a:solidFill>
                  <a:srgbClr val="FFFFFF"/>
                </a:solidFill>
              </a:rPr>
              <a:t>Gen</a:t>
            </a:r>
            <a:r>
              <a:rPr lang="en-US" sz="3600" dirty="0">
                <a:solidFill>
                  <a:srgbClr val="FFFFFF"/>
                </a:solidFill>
              </a:rPr>
              <a:t>. </a:t>
            </a:r>
            <a:r>
              <a:rPr lang="en-US" sz="3600" dirty="0" smtClean="0">
                <a:solidFill>
                  <a:srgbClr val="FFFFFF"/>
                </a:solidFill>
              </a:rPr>
              <a:t>33:5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Century Gothic"/>
              </a:rPr>
              <a:t>Children </a:t>
            </a:r>
            <a:r>
              <a:rPr lang="en-US" sz="3600" dirty="0">
                <a:solidFill>
                  <a:srgbClr val="FFFFFF"/>
                </a:solidFill>
                <a:latin typeface="Century Gothic"/>
              </a:rPr>
              <a:t>are a </a:t>
            </a:r>
            <a:r>
              <a:rPr lang="en-US" sz="3600" dirty="0" smtClean="0">
                <a:solidFill>
                  <a:srgbClr val="FFFFFF"/>
                </a:solidFill>
                <a:latin typeface="Century Gothic"/>
              </a:rPr>
              <a:t>blessing					Ps</a:t>
            </a:r>
            <a:r>
              <a:rPr lang="en-US" sz="3600" dirty="0">
                <a:solidFill>
                  <a:srgbClr val="FFFFFF"/>
                </a:solidFill>
                <a:latin typeface="Century Gothic"/>
              </a:rPr>
              <a:t>. 127:3</a:t>
            </a:r>
          </a:p>
        </p:txBody>
      </p:sp>
    </p:spTree>
    <p:extLst>
      <p:ext uri="{BB962C8B-B14F-4D97-AF65-F5344CB8AC3E}">
        <p14:creationId xmlns:p14="http://schemas.microsoft.com/office/powerpoint/2010/main" val="9159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r="-1" b="21257"/>
          <a:stretch/>
        </p:blipFill>
        <p:spPr>
          <a:xfrm>
            <a:off x="0" y="1586"/>
            <a:ext cx="12192000" cy="6856413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5" name="Footer Placeholder 4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440" y="1092200"/>
            <a:ext cx="10067925" cy="17223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>
                <a:solidFill>
                  <a:srgbClr val="E6C133"/>
                </a:solidFill>
              </a:rPr>
              <a:t>Teach Children about the Lord</a:t>
            </a:r>
            <a:endParaRPr lang="en-US" sz="4800">
              <a:solidFill>
                <a:srgbClr val="E6C133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358" y="2552629"/>
            <a:ext cx="10860088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The path they should </a:t>
            </a:r>
            <a:r>
              <a:rPr lang="en-US" sz="3600" dirty="0" smtClean="0">
                <a:solidFill>
                  <a:srgbClr val="FFFFFF"/>
                </a:solidFill>
              </a:rPr>
              <a:t>take</a:t>
            </a:r>
            <a:r>
              <a:rPr lang="en-US" sz="3600" dirty="0">
                <a:solidFill>
                  <a:srgbClr val="FFFFFF"/>
                </a:solidFill>
              </a:rPr>
              <a:t>	</a:t>
            </a:r>
            <a:r>
              <a:rPr lang="en-US" sz="3600" dirty="0" smtClean="0">
                <a:solidFill>
                  <a:srgbClr val="FFFFFF"/>
                </a:solidFill>
              </a:rPr>
              <a:t>					</a:t>
            </a:r>
            <a:r>
              <a:rPr lang="en-US" sz="3600" dirty="0" smtClean="0">
                <a:solidFill>
                  <a:srgbClr val="FFFFFF"/>
                </a:solidFill>
              </a:rPr>
              <a:t>Prov</a:t>
            </a:r>
            <a:r>
              <a:rPr lang="en-US" sz="3600" dirty="0">
                <a:solidFill>
                  <a:srgbClr val="FFFFFF"/>
                </a:solidFill>
              </a:rPr>
              <a:t>. 22:6</a:t>
            </a:r>
          </a:p>
          <a:p>
            <a:r>
              <a:rPr lang="en-US" sz="3600" dirty="0">
                <a:solidFill>
                  <a:srgbClr val="FFFFFF"/>
                </a:solidFill>
                <a:latin typeface="Century Gothic"/>
              </a:rPr>
              <a:t>Create teaching </a:t>
            </a:r>
            <a:r>
              <a:rPr lang="en-US" sz="3600" dirty="0" smtClean="0">
                <a:solidFill>
                  <a:srgbClr val="FFFFFF"/>
                </a:solidFill>
                <a:latin typeface="Century Gothic"/>
              </a:rPr>
              <a:t>moments						Deut</a:t>
            </a:r>
            <a:r>
              <a:rPr lang="en-US" sz="3600" dirty="0">
                <a:solidFill>
                  <a:srgbClr val="FFFFFF"/>
                </a:solidFill>
                <a:latin typeface="Century Gothic"/>
              </a:rPr>
              <a:t>. 6:7</a:t>
            </a:r>
          </a:p>
          <a:p>
            <a:r>
              <a:rPr lang="en-US" sz="3600" dirty="0">
                <a:solidFill>
                  <a:srgbClr val="FFFFFF"/>
                </a:solidFill>
                <a:latin typeface="Century Gothic"/>
              </a:rPr>
              <a:t>Children:  Pay attention and </a:t>
            </a:r>
            <a:r>
              <a:rPr lang="en-US" sz="3600" dirty="0" smtClean="0">
                <a:solidFill>
                  <a:srgbClr val="FFFFFF"/>
                </a:solidFill>
                <a:latin typeface="Century Gothic"/>
              </a:rPr>
              <a:t>obey!		Eph</a:t>
            </a:r>
            <a:r>
              <a:rPr lang="en-US" sz="3600" dirty="0">
                <a:solidFill>
                  <a:srgbClr val="FFFFFF"/>
                </a:solidFill>
                <a:latin typeface="Century Gothic"/>
              </a:rPr>
              <a:t>. 6:1-4</a:t>
            </a:r>
          </a:p>
        </p:txBody>
      </p:sp>
    </p:spTree>
    <p:extLst>
      <p:ext uri="{BB962C8B-B14F-4D97-AF65-F5344CB8AC3E}">
        <p14:creationId xmlns:p14="http://schemas.microsoft.com/office/powerpoint/2010/main" val="2866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r="-1" b="212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5" name="Footer Placeholder 4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440" y="1193800"/>
            <a:ext cx="10067925" cy="17223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>
                <a:solidFill>
                  <a:srgbClr val="E6C133"/>
                </a:solidFill>
              </a:rPr>
              <a:t>Start Early</a:t>
            </a:r>
            <a:endParaRPr lang="en-US" sz="4800">
              <a:solidFill>
                <a:srgbClr val="E6C133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359" y="2600325"/>
            <a:ext cx="10860088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Samuel                                             1 Sam. 1:21-28</a:t>
            </a:r>
          </a:p>
          <a:p>
            <a:r>
              <a:rPr lang="en-US" sz="3600" dirty="0">
                <a:solidFill>
                  <a:srgbClr val="FFFFFF"/>
                </a:solidFill>
                <a:latin typeface="Century Gothic"/>
              </a:rPr>
              <a:t>Daniel                                               Daniel 1:3-4</a:t>
            </a:r>
          </a:p>
          <a:p>
            <a:r>
              <a:rPr lang="en-US" sz="3600" dirty="0">
                <a:solidFill>
                  <a:srgbClr val="FFFFFF"/>
                </a:solidFill>
                <a:latin typeface="Century Gothic"/>
              </a:rPr>
              <a:t>Timothy                                             2 Tim. 3:14-15</a:t>
            </a:r>
          </a:p>
        </p:txBody>
      </p:sp>
    </p:spTree>
    <p:extLst>
      <p:ext uri="{BB962C8B-B14F-4D97-AF65-F5344CB8AC3E}">
        <p14:creationId xmlns:p14="http://schemas.microsoft.com/office/powerpoint/2010/main" val="40953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r="-1" b="21257"/>
          <a:stretch/>
        </p:blipFill>
        <p:spPr>
          <a:xfrm>
            <a:off x="0" y="-16306"/>
            <a:ext cx="12192000" cy="6874306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5" name="Footer Placeholder 4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547" y="1276350"/>
            <a:ext cx="10067925" cy="17223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>
                <a:solidFill>
                  <a:srgbClr val="E6C133"/>
                </a:solidFill>
              </a:rPr>
              <a:t>Let the Children Come See Jesus</a:t>
            </a:r>
            <a:endParaRPr lang="en-US" sz="4800">
              <a:solidFill>
                <a:srgbClr val="E6C133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850" y="3257550"/>
            <a:ext cx="1125855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Let them discover </a:t>
            </a:r>
            <a:r>
              <a:rPr lang="en-US" sz="3600" dirty="0" smtClean="0">
                <a:solidFill>
                  <a:srgbClr val="FFFFFF"/>
                </a:solidFill>
              </a:rPr>
              <a:t>Jesus					Jn</a:t>
            </a:r>
            <a:r>
              <a:rPr lang="en-US" sz="3600" dirty="0">
                <a:solidFill>
                  <a:srgbClr val="FFFFFF"/>
                </a:solidFill>
              </a:rPr>
              <a:t>. 1:44-46</a:t>
            </a:r>
          </a:p>
          <a:p>
            <a:r>
              <a:rPr lang="en-US" sz="3600" dirty="0">
                <a:solidFill>
                  <a:srgbClr val="FFFFFF"/>
                </a:solidFill>
                <a:latin typeface="Century Gothic"/>
              </a:rPr>
              <a:t>Let them be blessed by </a:t>
            </a:r>
            <a:r>
              <a:rPr lang="en-US" sz="3600" dirty="0" smtClean="0">
                <a:solidFill>
                  <a:srgbClr val="FFFFFF"/>
                </a:solidFill>
                <a:latin typeface="Century Gothic"/>
              </a:rPr>
              <a:t>Jesus		Mk</a:t>
            </a:r>
            <a:r>
              <a:rPr lang="en-US" sz="3600" dirty="0">
                <a:solidFill>
                  <a:srgbClr val="FFFFFF"/>
                </a:solidFill>
                <a:latin typeface="Century Gothic"/>
              </a:rPr>
              <a:t>. 10:13-16       </a:t>
            </a:r>
          </a:p>
        </p:txBody>
      </p:sp>
    </p:spTree>
    <p:extLst>
      <p:ext uri="{BB962C8B-B14F-4D97-AF65-F5344CB8AC3E}">
        <p14:creationId xmlns:p14="http://schemas.microsoft.com/office/powerpoint/2010/main" val="36209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r="-1" b="21257"/>
          <a:stretch/>
        </p:blipFill>
        <p:spPr>
          <a:xfrm>
            <a:off x="0" y="-22924"/>
            <a:ext cx="12192000" cy="6880923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5" name="Footer Placeholder 4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547" y="2567394"/>
            <a:ext cx="10067925" cy="17223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>
                <a:solidFill>
                  <a:srgbClr val="E6C133"/>
                </a:solidFill>
              </a:rPr>
              <a:t>Will You Come to Jesus?</a:t>
            </a:r>
            <a:endParaRPr lang="en-US" sz="4800">
              <a:solidFill>
                <a:srgbClr val="E6C13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7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55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Wingdings 3</vt:lpstr>
      <vt:lpstr>Arial</vt:lpstr>
      <vt:lpstr>Ion Boardroom</vt:lpstr>
      <vt:lpstr>Let the Little Children Come to Me</vt:lpstr>
      <vt:lpstr>See Children as Precious Blessings from the Lord</vt:lpstr>
      <vt:lpstr>Teach Children about the Lord</vt:lpstr>
      <vt:lpstr>Start Early</vt:lpstr>
      <vt:lpstr>Let the Children Come See Jesus</vt:lpstr>
      <vt:lpstr>Will You Come to Jesus?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Nevins, Marie Ann</cp:lastModifiedBy>
  <cp:revision>4</cp:revision>
  <dcterms:modified xsi:type="dcterms:W3CDTF">2017-02-12T14:01:46Z</dcterms:modified>
</cp:coreProperties>
</file>