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6E2D-60C9-4ED4-AFCF-F55775AB458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9CA9-B66B-4EC3-BA47-DBC5001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1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6E2D-60C9-4ED4-AFCF-F55775AB458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9CA9-B66B-4EC3-BA47-DBC5001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6E2D-60C9-4ED4-AFCF-F55775AB458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9CA9-B66B-4EC3-BA47-DBC5001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6E2D-60C9-4ED4-AFCF-F55775AB458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9CA9-B66B-4EC3-BA47-DBC5001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4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6E2D-60C9-4ED4-AFCF-F55775AB458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9CA9-B66B-4EC3-BA47-DBC5001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3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6E2D-60C9-4ED4-AFCF-F55775AB458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9CA9-B66B-4EC3-BA47-DBC5001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1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6E2D-60C9-4ED4-AFCF-F55775AB458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9CA9-B66B-4EC3-BA47-DBC5001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6E2D-60C9-4ED4-AFCF-F55775AB458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9CA9-B66B-4EC3-BA47-DBC5001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2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6E2D-60C9-4ED4-AFCF-F55775AB458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9CA9-B66B-4EC3-BA47-DBC5001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5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6E2D-60C9-4ED4-AFCF-F55775AB458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9CA9-B66B-4EC3-BA47-DBC5001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6E2D-60C9-4ED4-AFCF-F55775AB458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9CA9-B66B-4EC3-BA47-DBC5001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6E2D-60C9-4ED4-AFCF-F55775AB458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A9CA9-B66B-4EC3-BA47-DBC5001D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99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213" y="921715"/>
            <a:ext cx="7796602" cy="13435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anose="03070502030502020203" pitchFamily="66" charset="0"/>
              </a:rPr>
              <a:t>Spiritual Excellence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54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anose="03070502030502020203" pitchFamily="66" charset="0"/>
              </a:rPr>
              <a:t>Zeal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anose="03070502030502020203" pitchFamily="66" charset="0"/>
              </a:rPr>
              <a:t>Encouragement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anose="03070502030502020203" pitchFamily="66" charset="0"/>
              </a:rPr>
              <a:t>Study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anose="03070502030502020203" pitchFamily="66" charset="0"/>
              </a:rPr>
              <a:t>Trust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57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32" y="4704735"/>
            <a:ext cx="11029335" cy="1873046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Do you need to be better this year implementing some zest into your life?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Do you need to be cleansed of sins?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If you have a spiritual need, come forward and let it be known!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45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Elephant</vt:lpstr>
      <vt:lpstr>Viner Hand ITC</vt:lpstr>
      <vt:lpstr>Office Theme</vt:lpstr>
      <vt:lpstr>PowerPoint Presentation</vt:lpstr>
      <vt:lpstr>Spiritual Excellence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Excellence</dc:title>
  <dc:creator>Marie</dc:creator>
  <cp:lastModifiedBy>Marie</cp:lastModifiedBy>
  <cp:revision>4</cp:revision>
  <dcterms:created xsi:type="dcterms:W3CDTF">2017-01-29T21:28:50Z</dcterms:created>
  <dcterms:modified xsi:type="dcterms:W3CDTF">2017-01-29T21:52:21Z</dcterms:modified>
</cp:coreProperties>
</file>