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4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96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6EE2-3AB9-4F14-AD6E-C0BC3F162E3D}" type="datetimeFigureOut">
              <a:rPr lang="en-US" smtClean="0"/>
              <a:pPr/>
              <a:t>12/31/2016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E29D4-0755-4C33-93E4-00AB46E9B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Franklin Gothic Medium" pitchFamily="34" charset="0"/>
              </a:rPr>
              <a:t>“THERE WAS NO MORE SPIRIT”</a:t>
            </a:r>
            <a:endParaRPr lang="en-US" i="1" dirty="0">
              <a:latin typeface="Franklin Gothic Medium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324600" y="1123950"/>
            <a:ext cx="182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1 Kings 10:1-3</a:t>
            </a:r>
            <a:endParaRPr kumimoji="0" lang="en-US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lum bright="75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Franklin Gothic Medium" pitchFamily="34" charset="0"/>
              </a:rPr>
              <a:t>“THERE WAS NO MORE SPIRIT”</a:t>
            </a:r>
            <a:endParaRPr lang="en-US" i="1" dirty="0">
              <a:solidFill>
                <a:schemeClr val="accent6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Franklin Gothic Medium" pitchFamily="34" charset="0"/>
              </a:rPr>
              <a:t>CHALLENGING OUR OWN FAITH</a:t>
            </a:r>
          </a:p>
          <a:p>
            <a:endParaRPr lang="en-US" sz="900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Satan challenges God every day (so do we)</a:t>
            </a:r>
          </a:p>
          <a:p>
            <a:pPr lvl="1"/>
            <a:endParaRPr lang="en-US" sz="900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So did the Queen of Sheba regarding Solomon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Solomon answered all her questions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The Queen saw his greatness</a:t>
            </a:r>
          </a:p>
          <a:p>
            <a:pPr lvl="2"/>
            <a:endParaRPr lang="en-US" sz="900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What the Queen saw was much greater than imagined!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lum bright="75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Franklin Gothic Medium" pitchFamily="34" charset="0"/>
              </a:rPr>
              <a:t>“THERE WAS NO MORE SPIRIT”</a:t>
            </a:r>
            <a:endParaRPr lang="en-US" i="1" dirty="0">
              <a:solidFill>
                <a:schemeClr val="accent6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Franklin Gothic Medium" pitchFamily="34" charset="0"/>
              </a:rPr>
              <a:t>MUCH TO OFFER…</a:t>
            </a:r>
          </a:p>
          <a:p>
            <a:endParaRPr lang="en-US" sz="900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The Queen had much to offer</a:t>
            </a:r>
          </a:p>
          <a:p>
            <a:pPr lvl="2"/>
            <a:r>
              <a:rPr lang="en-US" dirty="0" smtClean="0">
                <a:latin typeface="Franklin Gothic Medium" pitchFamily="34" charset="0"/>
              </a:rPr>
              <a:t>We too have much to offer</a:t>
            </a:r>
          </a:p>
          <a:p>
            <a:pPr lvl="1"/>
            <a:endParaRPr lang="en-US" sz="900" dirty="0" smtClean="0">
              <a:latin typeface="Franklin Gothic Medium" pitchFamily="34" charset="0"/>
            </a:endParaRPr>
          </a:p>
          <a:p>
            <a:pPr lvl="1"/>
            <a:r>
              <a:rPr lang="en-US" dirty="0" smtClean="0">
                <a:latin typeface="Franklin Gothic Medium" pitchFamily="34" charset="0"/>
              </a:rPr>
              <a:t>The Queen realized that God loved His people</a:t>
            </a:r>
          </a:p>
          <a:p>
            <a:pPr lvl="1"/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Franklin Gothic Medium" pitchFamily="34" charset="0"/>
              </a:rPr>
              <a:t>“THERE WAS NO MORE SPIRIT”</a:t>
            </a:r>
            <a:endParaRPr lang="en-US" i="1" dirty="0">
              <a:latin typeface="Franklin Gothic Medium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81000" y="1352550"/>
            <a:ext cx="34290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God Still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 Loves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His People</a:t>
            </a:r>
            <a:endParaRPr kumimoji="0" lang="en-US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410200" y="971550"/>
            <a:ext cx="34290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Are you prepared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+mj-ea"/>
                <a:cs typeface="+mj-cs"/>
              </a:rPr>
              <a:t> to give God what He rightly deserves?</a:t>
            </a:r>
            <a:endParaRPr kumimoji="0" lang="en-US" sz="32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113</Words>
  <Application>Microsoft Office PowerPoint</Application>
  <PresentationFormat>On-screen Show (16:9)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“THERE WAS NO MORE SPIRIT”</vt:lpstr>
      <vt:lpstr>“THERE WAS NO MORE SPIRIT”</vt:lpstr>
      <vt:lpstr>“THERE WAS NO MORE SPIRIT”</vt:lpstr>
      <vt:lpstr>“THERE WAS NO MORE SPIRIT”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Lenny</dc:creator>
  <cp:lastModifiedBy>Chapman</cp:lastModifiedBy>
  <cp:revision>8</cp:revision>
  <dcterms:created xsi:type="dcterms:W3CDTF">2013-01-20T02:00:48Z</dcterms:created>
  <dcterms:modified xsi:type="dcterms:W3CDTF">2016-12-31T21:58:08Z</dcterms:modified>
</cp:coreProperties>
</file>